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charts/chart5.xml" ContentType="application/vnd.openxmlformats-officedocument.drawingml.chart+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27"/>
  </p:notesMasterIdLst>
  <p:sldIdLst>
    <p:sldId id="337" r:id="rId3"/>
    <p:sldId id="348" r:id="rId4"/>
    <p:sldId id="362" r:id="rId5"/>
    <p:sldId id="352" r:id="rId6"/>
    <p:sldId id="327" r:id="rId7"/>
    <p:sldId id="364" r:id="rId8"/>
    <p:sldId id="354" r:id="rId9"/>
    <p:sldId id="329" r:id="rId10"/>
    <p:sldId id="365" r:id="rId11"/>
    <p:sldId id="369" r:id="rId12"/>
    <p:sldId id="366" r:id="rId13"/>
    <p:sldId id="363" r:id="rId14"/>
    <p:sldId id="351" r:id="rId15"/>
    <p:sldId id="371" r:id="rId16"/>
    <p:sldId id="368" r:id="rId17"/>
    <p:sldId id="370" r:id="rId18"/>
    <p:sldId id="372" r:id="rId19"/>
    <p:sldId id="355" r:id="rId20"/>
    <p:sldId id="331" r:id="rId21"/>
    <p:sldId id="373" r:id="rId22"/>
    <p:sldId id="356" r:id="rId23"/>
    <p:sldId id="330" r:id="rId24"/>
    <p:sldId id="360" r:id="rId25"/>
    <p:sldId id="361" r:id="rId26"/>
  </p:sldIdLst>
  <p:sldSz cx="9144000" cy="5143500" type="screen16x9"/>
  <p:notesSz cx="6858000" cy="9144000"/>
  <p:defaultText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565"/>
    <a:srgbClr val="E9F063"/>
    <a:srgbClr val="D7DE5B"/>
    <a:srgbClr val="CED356"/>
    <a:srgbClr val="C8CC52"/>
    <a:srgbClr val="404040"/>
    <a:srgbClr val="365E82"/>
    <a:srgbClr val="90B1D0"/>
    <a:srgbClr val="7497B8"/>
    <a:srgbClr val="9AD0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8" autoAdjust="0"/>
    <p:restoredTop sz="65981" autoAdjust="0"/>
  </p:normalViewPr>
  <p:slideViewPr>
    <p:cSldViewPr snapToGrid="0">
      <p:cViewPr varScale="1">
        <p:scale>
          <a:sx n="96" d="100"/>
          <a:sy n="96" d="100"/>
        </p:scale>
        <p:origin x="2376" y="72"/>
      </p:cViewPr>
      <p:guideLst>
        <p:guide orient="horz" pos="1620"/>
        <p:guide pos="2880"/>
      </p:guideLst>
    </p:cSldViewPr>
  </p:slideViewPr>
  <p:outlineViewPr>
    <p:cViewPr>
      <p:scale>
        <a:sx n="33" d="100"/>
        <a:sy n="33" d="100"/>
      </p:scale>
      <p:origin x="0" y="0"/>
    </p:cViewPr>
  </p:outlineViewPr>
  <p:notesTextViewPr>
    <p:cViewPr>
      <p:scale>
        <a:sx n="145" d="100"/>
        <a:sy n="145" d="100"/>
      </p:scale>
      <p:origin x="0" y="0"/>
    </p:cViewPr>
  </p:notesTextViewPr>
  <p:sorterViewPr>
    <p:cViewPr>
      <p:scale>
        <a:sx n="80" d="100"/>
        <a:sy n="80" d="100"/>
      </p:scale>
      <p:origin x="0" y="0"/>
    </p:cViewPr>
  </p:sorterViewPr>
  <p:notesViewPr>
    <p:cSldViewPr snapToGrid="0">
      <p:cViewPr varScale="1">
        <p:scale>
          <a:sx n="116" d="100"/>
          <a:sy n="116" d="100"/>
        </p:scale>
        <p:origin x="222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a:t>Chart Title</a:t>
            </a:r>
          </a:p>
        </c:rich>
      </c:tx>
      <c:layout>
        <c:manualLayout>
          <c:xMode val="edge"/>
          <c:yMode val="edge"/>
          <c:x val="0.38644104269574997"/>
          <c:y val="0.81044910632062406"/>
        </c:manualLayout>
      </c:layout>
      <c:overlay val="0"/>
    </c:title>
    <c:autoTitleDeleted val="0"/>
    <c:plotArea>
      <c:layout>
        <c:manualLayout>
          <c:layoutTarget val="inner"/>
          <c:xMode val="edge"/>
          <c:yMode val="edge"/>
          <c:x val="0"/>
          <c:y val="2.9681348974536854E-2"/>
          <c:w val="0.97267080745341672"/>
          <c:h val="0.75131397467833172"/>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C1F-4A4A-A2D6-F98525457DCB}"/>
            </c:ext>
          </c:extLst>
        </c:ser>
        <c:ser>
          <c:idx val="1"/>
          <c:order val="1"/>
          <c:tx>
            <c:strRef>
              <c:f>Sheet1!$C$1</c:f>
              <c:strCache>
                <c:ptCount val="1"/>
                <c:pt idx="0">
                  <c:v>Series 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C1F-4A4A-A2D6-F98525457DCB}"/>
            </c:ext>
          </c:extLst>
        </c:ser>
        <c:ser>
          <c:idx val="2"/>
          <c:order val="2"/>
          <c:tx>
            <c:strRef>
              <c:f>Sheet1!$D$1</c:f>
              <c:strCache>
                <c:ptCount val="1"/>
                <c:pt idx="0">
                  <c:v>Series 3</c:v>
                </c:pt>
              </c:strCache>
            </c:strRef>
          </c:tx>
          <c:invertIfNegative val="0"/>
          <c:dPt>
            <c:idx val="3"/>
            <c:invertIfNegative val="0"/>
            <c:bubble3D val="0"/>
            <c:extLst>
              <c:ext xmlns:c16="http://schemas.microsoft.com/office/drawing/2014/chart" uri="{C3380CC4-5D6E-409C-BE32-E72D297353CC}">
                <c16:uniqueId val="{00000002-5C1F-4A4A-A2D6-F98525457DCB}"/>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3-5C1F-4A4A-A2D6-F98525457DCB}"/>
            </c:ext>
          </c:extLst>
        </c:ser>
        <c:dLbls>
          <c:showLegendKey val="0"/>
          <c:showVal val="1"/>
          <c:showCatName val="0"/>
          <c:showSerName val="0"/>
          <c:showPercent val="0"/>
          <c:showBubbleSize val="0"/>
        </c:dLbls>
        <c:gapWidth val="150"/>
        <c:overlap val="-25"/>
        <c:axId val="438468992"/>
        <c:axId val="438470528"/>
      </c:barChart>
      <c:catAx>
        <c:axId val="438468992"/>
        <c:scaling>
          <c:orientation val="minMax"/>
        </c:scaling>
        <c:delete val="1"/>
        <c:axPos val="b"/>
        <c:numFmt formatCode="General" sourceLinked="0"/>
        <c:majorTickMark val="none"/>
        <c:minorTickMark val="none"/>
        <c:tickLblPos val="nextTo"/>
        <c:crossAx val="438470528"/>
        <c:crosses val="autoZero"/>
        <c:auto val="1"/>
        <c:lblAlgn val="ctr"/>
        <c:lblOffset val="0"/>
        <c:noMultiLvlLbl val="0"/>
      </c:catAx>
      <c:valAx>
        <c:axId val="438470528"/>
        <c:scaling>
          <c:orientation val="minMax"/>
        </c:scaling>
        <c:delete val="1"/>
        <c:axPos val="l"/>
        <c:numFmt formatCode="General" sourceLinked="1"/>
        <c:majorTickMark val="none"/>
        <c:minorTickMark val="none"/>
        <c:tickLblPos val="nextTo"/>
        <c:crossAx val="43846899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a:t>Chart Title</a:t>
            </a:r>
          </a:p>
        </c:rich>
      </c:tx>
      <c:layout>
        <c:manualLayout>
          <c:xMode val="edge"/>
          <c:yMode val="edge"/>
          <c:x val="0.38644104269574997"/>
          <c:y val="0.81044910632062406"/>
        </c:manualLayout>
      </c:layout>
      <c:overlay val="0"/>
    </c:title>
    <c:autoTitleDeleted val="0"/>
    <c:plotArea>
      <c:layout>
        <c:manualLayout>
          <c:layoutTarget val="inner"/>
          <c:xMode val="edge"/>
          <c:yMode val="edge"/>
          <c:x val="0"/>
          <c:y val="2.9681348974536854E-2"/>
          <c:w val="0.97267080745341672"/>
          <c:h val="0.75131397467833172"/>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C1F-4A4A-A2D6-F98525457DCB}"/>
            </c:ext>
          </c:extLst>
        </c:ser>
        <c:ser>
          <c:idx val="1"/>
          <c:order val="1"/>
          <c:tx>
            <c:strRef>
              <c:f>Sheet1!$C$1</c:f>
              <c:strCache>
                <c:ptCount val="1"/>
                <c:pt idx="0">
                  <c:v>Series 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C1F-4A4A-A2D6-F98525457DCB}"/>
            </c:ext>
          </c:extLst>
        </c:ser>
        <c:ser>
          <c:idx val="2"/>
          <c:order val="2"/>
          <c:tx>
            <c:strRef>
              <c:f>Sheet1!$D$1</c:f>
              <c:strCache>
                <c:ptCount val="1"/>
                <c:pt idx="0">
                  <c:v>Series 3</c:v>
                </c:pt>
              </c:strCache>
            </c:strRef>
          </c:tx>
          <c:invertIfNegative val="0"/>
          <c:dPt>
            <c:idx val="3"/>
            <c:invertIfNegative val="0"/>
            <c:bubble3D val="0"/>
            <c:extLst>
              <c:ext xmlns:c16="http://schemas.microsoft.com/office/drawing/2014/chart" uri="{C3380CC4-5D6E-409C-BE32-E72D297353CC}">
                <c16:uniqueId val="{00000002-5C1F-4A4A-A2D6-F98525457DCB}"/>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3-5C1F-4A4A-A2D6-F98525457DCB}"/>
            </c:ext>
          </c:extLst>
        </c:ser>
        <c:dLbls>
          <c:showLegendKey val="0"/>
          <c:showVal val="1"/>
          <c:showCatName val="0"/>
          <c:showSerName val="0"/>
          <c:showPercent val="0"/>
          <c:showBubbleSize val="0"/>
        </c:dLbls>
        <c:gapWidth val="150"/>
        <c:overlap val="-25"/>
        <c:axId val="438468992"/>
        <c:axId val="438470528"/>
      </c:barChart>
      <c:catAx>
        <c:axId val="438468992"/>
        <c:scaling>
          <c:orientation val="minMax"/>
        </c:scaling>
        <c:delete val="1"/>
        <c:axPos val="b"/>
        <c:numFmt formatCode="General" sourceLinked="0"/>
        <c:majorTickMark val="none"/>
        <c:minorTickMark val="none"/>
        <c:tickLblPos val="nextTo"/>
        <c:crossAx val="438470528"/>
        <c:crosses val="autoZero"/>
        <c:auto val="1"/>
        <c:lblAlgn val="ctr"/>
        <c:lblOffset val="0"/>
        <c:noMultiLvlLbl val="0"/>
      </c:catAx>
      <c:valAx>
        <c:axId val="438470528"/>
        <c:scaling>
          <c:orientation val="minMax"/>
        </c:scaling>
        <c:delete val="1"/>
        <c:axPos val="l"/>
        <c:numFmt formatCode="General" sourceLinked="1"/>
        <c:majorTickMark val="none"/>
        <c:minorTickMark val="none"/>
        <c:tickLblPos val="nextTo"/>
        <c:crossAx val="43846899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a:t>Chart Title</a:t>
            </a:r>
          </a:p>
        </c:rich>
      </c:tx>
      <c:layout>
        <c:manualLayout>
          <c:xMode val="edge"/>
          <c:yMode val="edge"/>
          <c:x val="0.38644104269574997"/>
          <c:y val="0.81044910632062406"/>
        </c:manualLayout>
      </c:layout>
      <c:overlay val="0"/>
    </c:title>
    <c:autoTitleDeleted val="0"/>
    <c:plotArea>
      <c:layout>
        <c:manualLayout>
          <c:layoutTarget val="inner"/>
          <c:xMode val="edge"/>
          <c:yMode val="edge"/>
          <c:x val="0"/>
          <c:y val="2.9681348974536854E-2"/>
          <c:w val="0.97267080745341672"/>
          <c:h val="0.75131397467833172"/>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C1F-4A4A-A2D6-F98525457DCB}"/>
            </c:ext>
          </c:extLst>
        </c:ser>
        <c:ser>
          <c:idx val="1"/>
          <c:order val="1"/>
          <c:tx>
            <c:strRef>
              <c:f>Sheet1!$C$1</c:f>
              <c:strCache>
                <c:ptCount val="1"/>
                <c:pt idx="0">
                  <c:v>Series 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C1F-4A4A-A2D6-F98525457DCB}"/>
            </c:ext>
          </c:extLst>
        </c:ser>
        <c:ser>
          <c:idx val="2"/>
          <c:order val="2"/>
          <c:tx>
            <c:strRef>
              <c:f>Sheet1!$D$1</c:f>
              <c:strCache>
                <c:ptCount val="1"/>
                <c:pt idx="0">
                  <c:v>Series 3</c:v>
                </c:pt>
              </c:strCache>
            </c:strRef>
          </c:tx>
          <c:invertIfNegative val="0"/>
          <c:dPt>
            <c:idx val="3"/>
            <c:invertIfNegative val="0"/>
            <c:bubble3D val="0"/>
            <c:extLst>
              <c:ext xmlns:c16="http://schemas.microsoft.com/office/drawing/2014/chart" uri="{C3380CC4-5D6E-409C-BE32-E72D297353CC}">
                <c16:uniqueId val="{00000002-5C1F-4A4A-A2D6-F98525457DCB}"/>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3-5C1F-4A4A-A2D6-F98525457DCB}"/>
            </c:ext>
          </c:extLst>
        </c:ser>
        <c:dLbls>
          <c:showLegendKey val="0"/>
          <c:showVal val="1"/>
          <c:showCatName val="0"/>
          <c:showSerName val="0"/>
          <c:showPercent val="0"/>
          <c:showBubbleSize val="0"/>
        </c:dLbls>
        <c:gapWidth val="150"/>
        <c:overlap val="-25"/>
        <c:axId val="438468992"/>
        <c:axId val="438470528"/>
      </c:barChart>
      <c:catAx>
        <c:axId val="438468992"/>
        <c:scaling>
          <c:orientation val="minMax"/>
        </c:scaling>
        <c:delete val="1"/>
        <c:axPos val="b"/>
        <c:numFmt formatCode="General" sourceLinked="0"/>
        <c:majorTickMark val="none"/>
        <c:minorTickMark val="none"/>
        <c:tickLblPos val="nextTo"/>
        <c:crossAx val="438470528"/>
        <c:crosses val="autoZero"/>
        <c:auto val="1"/>
        <c:lblAlgn val="ctr"/>
        <c:lblOffset val="0"/>
        <c:noMultiLvlLbl val="0"/>
      </c:catAx>
      <c:valAx>
        <c:axId val="438470528"/>
        <c:scaling>
          <c:orientation val="minMax"/>
        </c:scaling>
        <c:delete val="1"/>
        <c:axPos val="l"/>
        <c:numFmt formatCode="General" sourceLinked="1"/>
        <c:majorTickMark val="none"/>
        <c:minorTickMark val="none"/>
        <c:tickLblPos val="nextTo"/>
        <c:crossAx val="43846899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a:t>Chart Title</a:t>
            </a:r>
          </a:p>
        </c:rich>
      </c:tx>
      <c:layout>
        <c:manualLayout>
          <c:xMode val="edge"/>
          <c:yMode val="edge"/>
          <c:x val="0.38644104269574997"/>
          <c:y val="0.81044910632062406"/>
        </c:manualLayout>
      </c:layout>
      <c:overlay val="0"/>
    </c:title>
    <c:autoTitleDeleted val="0"/>
    <c:plotArea>
      <c:layout>
        <c:manualLayout>
          <c:layoutTarget val="inner"/>
          <c:xMode val="edge"/>
          <c:yMode val="edge"/>
          <c:x val="0"/>
          <c:y val="2.9681348974536854E-2"/>
          <c:w val="0.97267080745341672"/>
          <c:h val="0.75131397467833172"/>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C1F-4A4A-A2D6-F98525457DCB}"/>
            </c:ext>
          </c:extLst>
        </c:ser>
        <c:ser>
          <c:idx val="1"/>
          <c:order val="1"/>
          <c:tx>
            <c:strRef>
              <c:f>Sheet1!$C$1</c:f>
              <c:strCache>
                <c:ptCount val="1"/>
                <c:pt idx="0">
                  <c:v>Series 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C1F-4A4A-A2D6-F98525457DCB}"/>
            </c:ext>
          </c:extLst>
        </c:ser>
        <c:ser>
          <c:idx val="2"/>
          <c:order val="2"/>
          <c:tx>
            <c:strRef>
              <c:f>Sheet1!$D$1</c:f>
              <c:strCache>
                <c:ptCount val="1"/>
                <c:pt idx="0">
                  <c:v>Series 3</c:v>
                </c:pt>
              </c:strCache>
            </c:strRef>
          </c:tx>
          <c:invertIfNegative val="0"/>
          <c:dPt>
            <c:idx val="3"/>
            <c:invertIfNegative val="0"/>
            <c:bubble3D val="0"/>
            <c:extLst>
              <c:ext xmlns:c16="http://schemas.microsoft.com/office/drawing/2014/chart" uri="{C3380CC4-5D6E-409C-BE32-E72D297353CC}">
                <c16:uniqueId val="{00000002-5C1F-4A4A-A2D6-F98525457DCB}"/>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3-5C1F-4A4A-A2D6-F98525457DCB}"/>
            </c:ext>
          </c:extLst>
        </c:ser>
        <c:dLbls>
          <c:showLegendKey val="0"/>
          <c:showVal val="1"/>
          <c:showCatName val="0"/>
          <c:showSerName val="0"/>
          <c:showPercent val="0"/>
          <c:showBubbleSize val="0"/>
        </c:dLbls>
        <c:gapWidth val="150"/>
        <c:overlap val="-25"/>
        <c:axId val="438468992"/>
        <c:axId val="438470528"/>
      </c:barChart>
      <c:catAx>
        <c:axId val="438468992"/>
        <c:scaling>
          <c:orientation val="minMax"/>
        </c:scaling>
        <c:delete val="1"/>
        <c:axPos val="b"/>
        <c:numFmt formatCode="General" sourceLinked="0"/>
        <c:majorTickMark val="none"/>
        <c:minorTickMark val="none"/>
        <c:tickLblPos val="nextTo"/>
        <c:crossAx val="438470528"/>
        <c:crosses val="autoZero"/>
        <c:auto val="1"/>
        <c:lblAlgn val="ctr"/>
        <c:lblOffset val="0"/>
        <c:noMultiLvlLbl val="0"/>
      </c:catAx>
      <c:valAx>
        <c:axId val="438470528"/>
        <c:scaling>
          <c:orientation val="minMax"/>
        </c:scaling>
        <c:delete val="1"/>
        <c:axPos val="l"/>
        <c:numFmt formatCode="General" sourceLinked="1"/>
        <c:majorTickMark val="none"/>
        <c:minorTickMark val="none"/>
        <c:tickLblPos val="nextTo"/>
        <c:crossAx val="43846899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a:t>Chart Title</a:t>
            </a:r>
          </a:p>
        </c:rich>
      </c:tx>
      <c:layout>
        <c:manualLayout>
          <c:xMode val="edge"/>
          <c:yMode val="edge"/>
          <c:x val="0.38644104269574997"/>
          <c:y val="0.81044910632062406"/>
        </c:manualLayout>
      </c:layout>
      <c:overlay val="0"/>
    </c:title>
    <c:autoTitleDeleted val="0"/>
    <c:plotArea>
      <c:layout>
        <c:manualLayout>
          <c:layoutTarget val="inner"/>
          <c:xMode val="edge"/>
          <c:yMode val="edge"/>
          <c:x val="0"/>
          <c:y val="2.9681348974536854E-2"/>
          <c:w val="0.97267080745341672"/>
          <c:h val="0.75131397467833172"/>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C1F-4A4A-A2D6-F98525457DCB}"/>
            </c:ext>
          </c:extLst>
        </c:ser>
        <c:ser>
          <c:idx val="1"/>
          <c:order val="1"/>
          <c:tx>
            <c:strRef>
              <c:f>Sheet1!$C$1</c:f>
              <c:strCache>
                <c:ptCount val="1"/>
                <c:pt idx="0">
                  <c:v>Series 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C1F-4A4A-A2D6-F98525457DCB}"/>
            </c:ext>
          </c:extLst>
        </c:ser>
        <c:ser>
          <c:idx val="2"/>
          <c:order val="2"/>
          <c:tx>
            <c:strRef>
              <c:f>Sheet1!$D$1</c:f>
              <c:strCache>
                <c:ptCount val="1"/>
                <c:pt idx="0">
                  <c:v>Series 3</c:v>
                </c:pt>
              </c:strCache>
            </c:strRef>
          </c:tx>
          <c:invertIfNegative val="0"/>
          <c:dPt>
            <c:idx val="3"/>
            <c:invertIfNegative val="0"/>
            <c:bubble3D val="0"/>
            <c:extLst>
              <c:ext xmlns:c16="http://schemas.microsoft.com/office/drawing/2014/chart" uri="{C3380CC4-5D6E-409C-BE32-E72D297353CC}">
                <c16:uniqueId val="{00000002-5C1F-4A4A-A2D6-F98525457DCB}"/>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3-5C1F-4A4A-A2D6-F98525457DCB}"/>
            </c:ext>
          </c:extLst>
        </c:ser>
        <c:dLbls>
          <c:showLegendKey val="0"/>
          <c:showVal val="1"/>
          <c:showCatName val="0"/>
          <c:showSerName val="0"/>
          <c:showPercent val="0"/>
          <c:showBubbleSize val="0"/>
        </c:dLbls>
        <c:gapWidth val="150"/>
        <c:overlap val="-25"/>
        <c:axId val="438468992"/>
        <c:axId val="438470528"/>
      </c:barChart>
      <c:catAx>
        <c:axId val="438468992"/>
        <c:scaling>
          <c:orientation val="minMax"/>
        </c:scaling>
        <c:delete val="1"/>
        <c:axPos val="b"/>
        <c:numFmt formatCode="General" sourceLinked="0"/>
        <c:majorTickMark val="none"/>
        <c:minorTickMark val="none"/>
        <c:tickLblPos val="nextTo"/>
        <c:crossAx val="438470528"/>
        <c:crosses val="autoZero"/>
        <c:auto val="1"/>
        <c:lblAlgn val="ctr"/>
        <c:lblOffset val="0"/>
        <c:noMultiLvlLbl val="0"/>
      </c:catAx>
      <c:valAx>
        <c:axId val="438470528"/>
        <c:scaling>
          <c:orientation val="minMax"/>
        </c:scaling>
        <c:delete val="1"/>
        <c:axPos val="l"/>
        <c:numFmt formatCode="General" sourceLinked="1"/>
        <c:majorTickMark val="none"/>
        <c:minorTickMark val="none"/>
        <c:tickLblPos val="nextTo"/>
        <c:crossAx val="43846899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a:t>Chart Title</a:t>
            </a:r>
          </a:p>
        </c:rich>
      </c:tx>
      <c:layout>
        <c:manualLayout>
          <c:xMode val="edge"/>
          <c:yMode val="edge"/>
          <c:x val="0.38644104269574997"/>
          <c:y val="0.81044910632062406"/>
        </c:manualLayout>
      </c:layout>
      <c:overlay val="0"/>
    </c:title>
    <c:autoTitleDeleted val="0"/>
    <c:plotArea>
      <c:layout>
        <c:manualLayout>
          <c:layoutTarget val="inner"/>
          <c:xMode val="edge"/>
          <c:yMode val="edge"/>
          <c:x val="0"/>
          <c:y val="2.9681348974536854E-2"/>
          <c:w val="0.97267080745341672"/>
          <c:h val="0.75131397467833172"/>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C1F-4A4A-A2D6-F98525457DCB}"/>
            </c:ext>
          </c:extLst>
        </c:ser>
        <c:ser>
          <c:idx val="1"/>
          <c:order val="1"/>
          <c:tx>
            <c:strRef>
              <c:f>Sheet1!$C$1</c:f>
              <c:strCache>
                <c:ptCount val="1"/>
                <c:pt idx="0">
                  <c:v>Series 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C1F-4A4A-A2D6-F98525457DCB}"/>
            </c:ext>
          </c:extLst>
        </c:ser>
        <c:ser>
          <c:idx val="2"/>
          <c:order val="2"/>
          <c:tx>
            <c:strRef>
              <c:f>Sheet1!$D$1</c:f>
              <c:strCache>
                <c:ptCount val="1"/>
                <c:pt idx="0">
                  <c:v>Series 3</c:v>
                </c:pt>
              </c:strCache>
            </c:strRef>
          </c:tx>
          <c:invertIfNegative val="0"/>
          <c:dPt>
            <c:idx val="3"/>
            <c:invertIfNegative val="0"/>
            <c:bubble3D val="0"/>
            <c:extLst>
              <c:ext xmlns:c16="http://schemas.microsoft.com/office/drawing/2014/chart" uri="{C3380CC4-5D6E-409C-BE32-E72D297353CC}">
                <c16:uniqueId val="{00000002-5C1F-4A4A-A2D6-F98525457DCB}"/>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3-5C1F-4A4A-A2D6-F98525457DCB}"/>
            </c:ext>
          </c:extLst>
        </c:ser>
        <c:dLbls>
          <c:showLegendKey val="0"/>
          <c:showVal val="1"/>
          <c:showCatName val="0"/>
          <c:showSerName val="0"/>
          <c:showPercent val="0"/>
          <c:showBubbleSize val="0"/>
        </c:dLbls>
        <c:gapWidth val="150"/>
        <c:overlap val="-25"/>
        <c:axId val="438468992"/>
        <c:axId val="438470528"/>
      </c:barChart>
      <c:catAx>
        <c:axId val="438468992"/>
        <c:scaling>
          <c:orientation val="minMax"/>
        </c:scaling>
        <c:delete val="1"/>
        <c:axPos val="b"/>
        <c:numFmt formatCode="General" sourceLinked="0"/>
        <c:majorTickMark val="none"/>
        <c:minorTickMark val="none"/>
        <c:tickLblPos val="nextTo"/>
        <c:crossAx val="438470528"/>
        <c:crosses val="autoZero"/>
        <c:auto val="1"/>
        <c:lblAlgn val="ctr"/>
        <c:lblOffset val="0"/>
        <c:noMultiLvlLbl val="0"/>
      </c:catAx>
      <c:valAx>
        <c:axId val="438470528"/>
        <c:scaling>
          <c:orientation val="minMax"/>
        </c:scaling>
        <c:delete val="1"/>
        <c:axPos val="l"/>
        <c:numFmt formatCode="General" sourceLinked="1"/>
        <c:majorTickMark val="none"/>
        <c:minorTickMark val="none"/>
        <c:tickLblPos val="nextTo"/>
        <c:crossAx val="43846899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864A2-C20B-4887-AA4F-E50F6B9270F6}"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1E051B25-F0BB-4374-A0FC-AB6BADA441B3}">
      <dgm:prSet phldrT="[Text]" custT="1"/>
      <dgm:spPr/>
      <dgm:t>
        <a:bodyPr/>
        <a:lstStyle/>
        <a:p>
          <a:pPr>
            <a:buNone/>
          </a:pPr>
          <a:r>
            <a:rPr lang="en-US" sz="1200" dirty="0">
              <a:solidFill>
                <a:schemeClr val="tx1"/>
              </a:solidFill>
              <a:effectLst/>
              <a:latin typeface="+mn-lt"/>
              <a:ea typeface="+mn-ea"/>
              <a:cs typeface="+mn-cs"/>
            </a:rPr>
            <a:t>Inadequate Food</a:t>
          </a:r>
          <a:endParaRPr lang="en-US" sz="1200" dirty="0">
            <a:solidFill>
              <a:schemeClr val="tx1"/>
            </a:solidFill>
          </a:endParaRPr>
        </a:p>
      </dgm:t>
    </dgm:pt>
    <dgm:pt modelId="{FB8C2C77-96EC-4A2A-B00C-D03041EF3856}" type="parTrans" cxnId="{B1986F27-AE0F-4ADA-BFC6-05BD8254D8D7}">
      <dgm:prSet/>
      <dgm:spPr/>
      <dgm:t>
        <a:bodyPr/>
        <a:lstStyle/>
        <a:p>
          <a:endParaRPr lang="en-US"/>
        </a:p>
      </dgm:t>
    </dgm:pt>
    <dgm:pt modelId="{C2666477-DA9D-4A12-A8A0-6B95FCCEC53E}" type="sibTrans" cxnId="{B1986F27-AE0F-4ADA-BFC6-05BD8254D8D7}">
      <dgm:prSet/>
      <dgm:spPr/>
      <dgm:t>
        <a:bodyPr/>
        <a:lstStyle/>
        <a:p>
          <a:endParaRPr lang="en-US"/>
        </a:p>
      </dgm:t>
    </dgm:pt>
    <dgm:pt modelId="{181E109A-E9A9-4199-8C21-E81830CFF3D5}">
      <dgm:prSet custT="1"/>
      <dgm:spPr/>
      <dgm:t>
        <a:bodyPr/>
        <a:lstStyle/>
        <a:p>
          <a:r>
            <a:rPr lang="en-US" sz="1200" dirty="0">
              <a:solidFill>
                <a:schemeClr val="tx1"/>
              </a:solidFill>
              <a:effectLst/>
              <a:latin typeface="+mn-lt"/>
              <a:ea typeface="+mn-ea"/>
              <a:cs typeface="+mn-cs"/>
            </a:rPr>
            <a:t>Inadequate Clothing</a:t>
          </a:r>
        </a:p>
      </dgm:t>
    </dgm:pt>
    <dgm:pt modelId="{3C2A2420-7384-4192-A136-3D670F98C0CF}" type="parTrans" cxnId="{08CCFFDF-121D-4BBD-922F-B10B7FC379A4}">
      <dgm:prSet/>
      <dgm:spPr/>
      <dgm:t>
        <a:bodyPr/>
        <a:lstStyle/>
        <a:p>
          <a:endParaRPr lang="en-US"/>
        </a:p>
      </dgm:t>
    </dgm:pt>
    <dgm:pt modelId="{11FEDFEA-6E46-4D9F-9FCE-B60200A5D989}" type="sibTrans" cxnId="{08CCFFDF-121D-4BBD-922F-B10B7FC379A4}">
      <dgm:prSet/>
      <dgm:spPr/>
      <dgm:t>
        <a:bodyPr/>
        <a:lstStyle/>
        <a:p>
          <a:endParaRPr lang="en-US"/>
        </a:p>
      </dgm:t>
    </dgm:pt>
    <dgm:pt modelId="{31AF26AE-6A21-4241-B433-B68FA3F357E2}">
      <dgm:prSet custT="1"/>
      <dgm:spPr/>
      <dgm:t>
        <a:bodyPr/>
        <a:lstStyle/>
        <a:p>
          <a:r>
            <a:rPr lang="en-US" sz="1200" dirty="0">
              <a:solidFill>
                <a:schemeClr val="tx1"/>
              </a:solidFill>
              <a:effectLst/>
              <a:latin typeface="+mn-lt"/>
              <a:ea typeface="+mn-ea"/>
              <a:cs typeface="+mn-cs"/>
            </a:rPr>
            <a:t>Inadequate Shelter</a:t>
          </a:r>
        </a:p>
      </dgm:t>
    </dgm:pt>
    <dgm:pt modelId="{5B5F2089-8352-42FE-938A-284ECBBA143C}" type="parTrans" cxnId="{6972501E-120B-4C3C-A7FC-749F11999B00}">
      <dgm:prSet/>
      <dgm:spPr/>
      <dgm:t>
        <a:bodyPr/>
        <a:lstStyle/>
        <a:p>
          <a:endParaRPr lang="en-US"/>
        </a:p>
      </dgm:t>
    </dgm:pt>
    <dgm:pt modelId="{2C11B664-1128-4DE3-BCD4-04F76DDFF827}" type="sibTrans" cxnId="{6972501E-120B-4C3C-A7FC-749F11999B00}">
      <dgm:prSet/>
      <dgm:spPr/>
      <dgm:t>
        <a:bodyPr/>
        <a:lstStyle/>
        <a:p>
          <a:endParaRPr lang="en-US"/>
        </a:p>
      </dgm:t>
    </dgm:pt>
    <dgm:pt modelId="{82C8C698-69C0-46F7-AEC8-2C5F14930BBA}">
      <dgm:prSet custT="1"/>
      <dgm:spPr/>
      <dgm:t>
        <a:bodyPr/>
        <a:lstStyle/>
        <a:p>
          <a:r>
            <a:rPr lang="en-US" sz="1200" dirty="0">
              <a:solidFill>
                <a:schemeClr val="tx1"/>
              </a:solidFill>
              <a:effectLst/>
              <a:latin typeface="+mn-lt"/>
              <a:ea typeface="+mn-ea"/>
              <a:cs typeface="+mn-cs"/>
            </a:rPr>
            <a:t>Educational Neglect</a:t>
          </a:r>
        </a:p>
      </dgm:t>
    </dgm:pt>
    <dgm:pt modelId="{BFFEE3B9-1AD7-4A02-9EC5-903CAD91EA0C}" type="parTrans" cxnId="{90760D8D-C844-4A0B-BB98-0866104AF359}">
      <dgm:prSet/>
      <dgm:spPr/>
      <dgm:t>
        <a:bodyPr/>
        <a:lstStyle/>
        <a:p>
          <a:endParaRPr lang="en-US"/>
        </a:p>
      </dgm:t>
    </dgm:pt>
    <dgm:pt modelId="{07FD9D9B-5B73-4188-AAE8-DD00155A88AF}" type="sibTrans" cxnId="{90760D8D-C844-4A0B-BB98-0866104AF359}">
      <dgm:prSet/>
      <dgm:spPr/>
      <dgm:t>
        <a:bodyPr/>
        <a:lstStyle/>
        <a:p>
          <a:endParaRPr lang="en-US"/>
        </a:p>
      </dgm:t>
    </dgm:pt>
    <dgm:pt modelId="{7C81A650-2EFF-4FF1-9A1B-E9A2C7F1B7B7}">
      <dgm:prSet custT="1"/>
      <dgm:spPr/>
      <dgm:t>
        <a:bodyPr/>
        <a:lstStyle/>
        <a:p>
          <a:r>
            <a:rPr lang="en-US" sz="1200">
              <a:solidFill>
                <a:schemeClr val="tx1"/>
              </a:solidFill>
              <a:effectLst/>
              <a:latin typeface="+mn-lt"/>
              <a:ea typeface="+mn-ea"/>
              <a:cs typeface="+mn-cs"/>
            </a:rPr>
            <a:t>Environmental Neglect</a:t>
          </a:r>
          <a:endParaRPr lang="en-US" sz="1200" dirty="0">
            <a:solidFill>
              <a:schemeClr val="tx1"/>
            </a:solidFill>
            <a:effectLst/>
            <a:latin typeface="+mn-lt"/>
            <a:ea typeface="+mn-ea"/>
            <a:cs typeface="+mn-cs"/>
          </a:endParaRPr>
        </a:p>
      </dgm:t>
    </dgm:pt>
    <dgm:pt modelId="{B9AB21A2-DDE7-46F1-B165-C80ECB45DDCA}" type="parTrans" cxnId="{2304F1B3-4F91-49DC-B494-BEB6C990F7F6}">
      <dgm:prSet/>
      <dgm:spPr/>
      <dgm:t>
        <a:bodyPr/>
        <a:lstStyle/>
        <a:p>
          <a:endParaRPr lang="en-US"/>
        </a:p>
      </dgm:t>
    </dgm:pt>
    <dgm:pt modelId="{7EEED5C5-0D47-4030-A2F2-243AE63ADFC8}" type="sibTrans" cxnId="{2304F1B3-4F91-49DC-B494-BEB6C990F7F6}">
      <dgm:prSet/>
      <dgm:spPr/>
      <dgm:t>
        <a:bodyPr/>
        <a:lstStyle/>
        <a:p>
          <a:endParaRPr lang="en-US"/>
        </a:p>
      </dgm:t>
    </dgm:pt>
    <dgm:pt modelId="{B2B3778E-5361-45DA-AB96-BAC5F37D9A38}">
      <dgm:prSet custT="1"/>
      <dgm:spPr/>
      <dgm:t>
        <a:bodyPr/>
        <a:lstStyle/>
        <a:p>
          <a:r>
            <a:rPr lang="en-US" sz="1200">
              <a:solidFill>
                <a:schemeClr val="tx1"/>
              </a:solidFill>
              <a:effectLst/>
              <a:latin typeface="+mn-lt"/>
              <a:ea typeface="+mn-ea"/>
              <a:cs typeface="+mn-cs"/>
            </a:rPr>
            <a:t>Medical Neglect</a:t>
          </a:r>
          <a:endParaRPr lang="en-US" sz="1200" dirty="0">
            <a:solidFill>
              <a:schemeClr val="tx1"/>
            </a:solidFill>
            <a:effectLst/>
            <a:latin typeface="+mn-lt"/>
            <a:ea typeface="+mn-ea"/>
            <a:cs typeface="+mn-cs"/>
          </a:endParaRPr>
        </a:p>
      </dgm:t>
    </dgm:pt>
    <dgm:pt modelId="{C342179B-E994-4BBF-91C0-87CDC71BEE35}" type="parTrans" cxnId="{2BE4028B-D7F8-419C-9EB5-52FBA661A155}">
      <dgm:prSet/>
      <dgm:spPr/>
      <dgm:t>
        <a:bodyPr/>
        <a:lstStyle/>
        <a:p>
          <a:endParaRPr lang="en-US"/>
        </a:p>
      </dgm:t>
    </dgm:pt>
    <dgm:pt modelId="{DA0D427C-0BCA-45E8-855A-4DF232191814}" type="sibTrans" cxnId="{2BE4028B-D7F8-419C-9EB5-52FBA661A155}">
      <dgm:prSet/>
      <dgm:spPr/>
      <dgm:t>
        <a:bodyPr/>
        <a:lstStyle/>
        <a:p>
          <a:endParaRPr lang="en-US"/>
        </a:p>
      </dgm:t>
    </dgm:pt>
    <dgm:pt modelId="{16E365D1-43F7-41B5-9E1C-85913F587D14}">
      <dgm:prSet custT="1"/>
      <dgm:spPr/>
      <dgm:t>
        <a:bodyPr/>
        <a:lstStyle/>
        <a:p>
          <a:r>
            <a:rPr lang="en-US" sz="1200" dirty="0">
              <a:solidFill>
                <a:schemeClr val="tx1"/>
              </a:solidFill>
              <a:effectLst/>
              <a:latin typeface="+mn-lt"/>
              <a:ea typeface="+mn-ea"/>
              <a:cs typeface="+mn-cs"/>
            </a:rPr>
            <a:t>Lock Out</a:t>
          </a:r>
          <a:endParaRPr lang="en-US" sz="1200" dirty="0">
            <a:solidFill>
              <a:schemeClr val="tx1"/>
            </a:solidFill>
          </a:endParaRPr>
        </a:p>
      </dgm:t>
    </dgm:pt>
    <dgm:pt modelId="{919F9D23-1D12-4301-84DA-65B8A38B50EF}" type="parTrans" cxnId="{6D3612AD-0BFE-4D4C-991B-4989F02DDA30}">
      <dgm:prSet/>
      <dgm:spPr/>
      <dgm:t>
        <a:bodyPr/>
        <a:lstStyle/>
        <a:p>
          <a:endParaRPr lang="en-US"/>
        </a:p>
      </dgm:t>
    </dgm:pt>
    <dgm:pt modelId="{F105C549-3C61-44A5-953E-1274D7D17FF8}" type="sibTrans" cxnId="{6D3612AD-0BFE-4D4C-991B-4989F02DDA30}">
      <dgm:prSet/>
      <dgm:spPr/>
      <dgm:t>
        <a:bodyPr/>
        <a:lstStyle/>
        <a:p>
          <a:endParaRPr lang="en-US"/>
        </a:p>
      </dgm:t>
    </dgm:pt>
    <dgm:pt modelId="{95F35C90-06E7-452E-BA38-892903889027}">
      <dgm:prSet custT="1"/>
      <dgm:spPr/>
      <dgm:t>
        <a:bodyPr/>
        <a:lstStyle/>
        <a:p>
          <a:r>
            <a:rPr lang="en-US" sz="1200" dirty="0">
              <a:solidFill>
                <a:schemeClr val="tx1"/>
              </a:solidFill>
              <a:effectLst/>
              <a:latin typeface="+mn-lt"/>
              <a:ea typeface="+mn-ea"/>
              <a:cs typeface="+mn-cs"/>
            </a:rPr>
            <a:t>Inadequate Supervision</a:t>
          </a:r>
        </a:p>
      </dgm:t>
    </dgm:pt>
    <dgm:pt modelId="{F69A619C-F828-4790-9494-04DB8757F4CE}" type="parTrans" cxnId="{21E85867-B9B4-4734-83F5-26FAAAF2575E}">
      <dgm:prSet/>
      <dgm:spPr/>
      <dgm:t>
        <a:bodyPr/>
        <a:lstStyle/>
        <a:p>
          <a:endParaRPr lang="en-US"/>
        </a:p>
      </dgm:t>
    </dgm:pt>
    <dgm:pt modelId="{D24D2FBE-122D-455B-8FBF-714B2D70DD24}" type="sibTrans" cxnId="{21E85867-B9B4-4734-83F5-26FAAAF2575E}">
      <dgm:prSet/>
      <dgm:spPr/>
      <dgm:t>
        <a:bodyPr/>
        <a:lstStyle/>
        <a:p>
          <a:endParaRPr lang="en-US"/>
        </a:p>
      </dgm:t>
    </dgm:pt>
    <dgm:pt modelId="{9265DBC5-92BB-4360-88E1-9CFE4F210A94}">
      <dgm:prSet phldrT="[Text]" custT="1"/>
      <dgm:spPr/>
      <dgm:t>
        <a:bodyPr/>
        <a:lstStyle/>
        <a:p>
          <a:endParaRPr lang="en-US" sz="1200" dirty="0">
            <a:solidFill>
              <a:schemeClr val="tx1"/>
            </a:solidFill>
          </a:endParaRPr>
        </a:p>
        <a:p>
          <a:r>
            <a:rPr lang="en-US" sz="1200" dirty="0">
              <a:solidFill>
                <a:schemeClr val="tx1"/>
              </a:solidFill>
            </a:rPr>
            <a:t>Reasons DR cases may be redirected into a traditional investigation: </a:t>
          </a:r>
        </a:p>
        <a:p>
          <a:endParaRPr lang="en-US" sz="1200" dirty="0">
            <a:solidFill>
              <a:schemeClr val="tx1"/>
            </a:solidFill>
          </a:endParaRPr>
        </a:p>
      </dgm:t>
    </dgm:pt>
    <dgm:pt modelId="{303271F4-1395-465E-B18C-823D160B989F}" type="sibTrans" cxnId="{87FBE0CF-0722-4EF9-96C0-5C46AD6FD51D}">
      <dgm:prSet/>
      <dgm:spPr/>
      <dgm:t>
        <a:bodyPr/>
        <a:lstStyle/>
        <a:p>
          <a:endParaRPr lang="en-US"/>
        </a:p>
      </dgm:t>
    </dgm:pt>
    <dgm:pt modelId="{70740E6A-83AD-43FE-9B99-379619718D73}" type="parTrans" cxnId="{87FBE0CF-0722-4EF9-96C0-5C46AD6FD51D}">
      <dgm:prSet/>
      <dgm:spPr/>
      <dgm:t>
        <a:bodyPr/>
        <a:lstStyle/>
        <a:p>
          <a:endParaRPr lang="en-US"/>
        </a:p>
      </dgm:t>
    </dgm:pt>
    <dgm:pt modelId="{F78856F2-5D33-41B6-94FC-C5DBA74CDC77}" type="pres">
      <dgm:prSet presAssocID="{58F864A2-C20B-4887-AA4F-E50F6B9270F6}" presName="hierChild1" presStyleCnt="0">
        <dgm:presLayoutVars>
          <dgm:orgChart val="1"/>
          <dgm:chPref val="1"/>
          <dgm:dir/>
          <dgm:animOne val="branch"/>
          <dgm:animLvl val="lvl"/>
          <dgm:resizeHandles/>
        </dgm:presLayoutVars>
      </dgm:prSet>
      <dgm:spPr/>
    </dgm:pt>
    <dgm:pt modelId="{8C62480D-37E7-414B-89D2-86017A8A7DAB}" type="pres">
      <dgm:prSet presAssocID="{9265DBC5-92BB-4360-88E1-9CFE4F210A94}" presName="hierRoot1" presStyleCnt="0">
        <dgm:presLayoutVars>
          <dgm:hierBranch val="init"/>
        </dgm:presLayoutVars>
      </dgm:prSet>
      <dgm:spPr/>
    </dgm:pt>
    <dgm:pt modelId="{C85A08E5-54A4-4F69-8BF6-B33125A558D9}" type="pres">
      <dgm:prSet presAssocID="{9265DBC5-92BB-4360-88E1-9CFE4F210A94}" presName="rootComposite1" presStyleCnt="0"/>
      <dgm:spPr/>
    </dgm:pt>
    <dgm:pt modelId="{9CA342CC-811B-431C-86AA-F97EBB7EAC6A}" type="pres">
      <dgm:prSet presAssocID="{9265DBC5-92BB-4360-88E1-9CFE4F210A94}" presName="rootText1" presStyleLbl="node0" presStyleIdx="0" presStyleCnt="1" custScaleX="373979" custScaleY="143071">
        <dgm:presLayoutVars>
          <dgm:chPref val="3"/>
        </dgm:presLayoutVars>
      </dgm:prSet>
      <dgm:spPr/>
    </dgm:pt>
    <dgm:pt modelId="{99B57F29-323C-48D7-A75F-45C58C1AA4B2}" type="pres">
      <dgm:prSet presAssocID="{9265DBC5-92BB-4360-88E1-9CFE4F210A94}" presName="rootConnector1" presStyleLbl="node1" presStyleIdx="0" presStyleCnt="0"/>
      <dgm:spPr/>
    </dgm:pt>
    <dgm:pt modelId="{3A51EFE5-814D-41CB-9344-FA2268DAEB34}" type="pres">
      <dgm:prSet presAssocID="{9265DBC5-92BB-4360-88E1-9CFE4F210A94}" presName="hierChild2" presStyleCnt="0"/>
      <dgm:spPr/>
    </dgm:pt>
    <dgm:pt modelId="{B9CFDFC6-C416-49D9-93CC-9E43FA8626E3}" type="pres">
      <dgm:prSet presAssocID="{FB8C2C77-96EC-4A2A-B00C-D03041EF3856}" presName="Name64" presStyleLbl="parChTrans1D2" presStyleIdx="0" presStyleCnt="8"/>
      <dgm:spPr/>
    </dgm:pt>
    <dgm:pt modelId="{3BC2B28C-6E57-4AB0-946D-9797A85F1E0F}" type="pres">
      <dgm:prSet presAssocID="{1E051B25-F0BB-4374-A0FC-AB6BADA441B3}" presName="hierRoot2" presStyleCnt="0">
        <dgm:presLayoutVars>
          <dgm:hierBranch val="init"/>
        </dgm:presLayoutVars>
      </dgm:prSet>
      <dgm:spPr/>
    </dgm:pt>
    <dgm:pt modelId="{9D1DB935-442B-4883-88EC-38CF3ED39996}" type="pres">
      <dgm:prSet presAssocID="{1E051B25-F0BB-4374-A0FC-AB6BADA441B3}" presName="rootComposite" presStyleCnt="0"/>
      <dgm:spPr/>
    </dgm:pt>
    <dgm:pt modelId="{609AEA52-AA5B-4F21-812C-5B95A2397149}" type="pres">
      <dgm:prSet presAssocID="{1E051B25-F0BB-4374-A0FC-AB6BADA441B3}" presName="rootText" presStyleLbl="node2" presStyleIdx="0" presStyleCnt="8" custScaleX="174621">
        <dgm:presLayoutVars>
          <dgm:chPref val="3"/>
        </dgm:presLayoutVars>
      </dgm:prSet>
      <dgm:spPr/>
    </dgm:pt>
    <dgm:pt modelId="{59FBDA38-8797-482D-96AF-889E6C7198CF}" type="pres">
      <dgm:prSet presAssocID="{1E051B25-F0BB-4374-A0FC-AB6BADA441B3}" presName="rootConnector" presStyleLbl="node2" presStyleIdx="0" presStyleCnt="8"/>
      <dgm:spPr/>
    </dgm:pt>
    <dgm:pt modelId="{7292F2A1-A87C-4D48-8B8C-606FEF01AD57}" type="pres">
      <dgm:prSet presAssocID="{1E051B25-F0BB-4374-A0FC-AB6BADA441B3}" presName="hierChild4" presStyleCnt="0"/>
      <dgm:spPr/>
    </dgm:pt>
    <dgm:pt modelId="{4EE8865B-8DF1-4639-A8F9-8CCE986F851C}" type="pres">
      <dgm:prSet presAssocID="{1E051B25-F0BB-4374-A0FC-AB6BADA441B3}" presName="hierChild5" presStyleCnt="0"/>
      <dgm:spPr/>
    </dgm:pt>
    <dgm:pt modelId="{E7EDD12F-1256-4F7C-92DD-5094A51CED30}" type="pres">
      <dgm:prSet presAssocID="{3C2A2420-7384-4192-A136-3D670F98C0CF}" presName="Name64" presStyleLbl="parChTrans1D2" presStyleIdx="1" presStyleCnt="8"/>
      <dgm:spPr/>
    </dgm:pt>
    <dgm:pt modelId="{D5D940D8-10A3-4DA5-B46B-A257A4E3BADA}" type="pres">
      <dgm:prSet presAssocID="{181E109A-E9A9-4199-8C21-E81830CFF3D5}" presName="hierRoot2" presStyleCnt="0">
        <dgm:presLayoutVars>
          <dgm:hierBranch val="init"/>
        </dgm:presLayoutVars>
      </dgm:prSet>
      <dgm:spPr/>
    </dgm:pt>
    <dgm:pt modelId="{67D47608-51CD-4CD0-B21C-078AE516ED6D}" type="pres">
      <dgm:prSet presAssocID="{181E109A-E9A9-4199-8C21-E81830CFF3D5}" presName="rootComposite" presStyleCnt="0"/>
      <dgm:spPr/>
    </dgm:pt>
    <dgm:pt modelId="{BBE999C0-B12E-4D09-AD99-6DC8B92B5E4D}" type="pres">
      <dgm:prSet presAssocID="{181E109A-E9A9-4199-8C21-E81830CFF3D5}" presName="rootText" presStyleLbl="node2" presStyleIdx="1" presStyleCnt="8" custScaleX="174621">
        <dgm:presLayoutVars>
          <dgm:chPref val="3"/>
        </dgm:presLayoutVars>
      </dgm:prSet>
      <dgm:spPr/>
    </dgm:pt>
    <dgm:pt modelId="{DE88961A-AAD7-4EF8-BB62-499B220F22B7}" type="pres">
      <dgm:prSet presAssocID="{181E109A-E9A9-4199-8C21-E81830CFF3D5}" presName="rootConnector" presStyleLbl="node2" presStyleIdx="1" presStyleCnt="8"/>
      <dgm:spPr/>
    </dgm:pt>
    <dgm:pt modelId="{08C7945B-4914-4C03-BE76-E4DA1AE67830}" type="pres">
      <dgm:prSet presAssocID="{181E109A-E9A9-4199-8C21-E81830CFF3D5}" presName="hierChild4" presStyleCnt="0"/>
      <dgm:spPr/>
    </dgm:pt>
    <dgm:pt modelId="{BF9C483E-62B0-49E7-BF64-E679AAD062A5}" type="pres">
      <dgm:prSet presAssocID="{181E109A-E9A9-4199-8C21-E81830CFF3D5}" presName="hierChild5" presStyleCnt="0"/>
      <dgm:spPr/>
    </dgm:pt>
    <dgm:pt modelId="{1E6711AA-EAB8-461C-9A5A-80B2A9B8FAA2}" type="pres">
      <dgm:prSet presAssocID="{5B5F2089-8352-42FE-938A-284ECBBA143C}" presName="Name64" presStyleLbl="parChTrans1D2" presStyleIdx="2" presStyleCnt="8"/>
      <dgm:spPr/>
    </dgm:pt>
    <dgm:pt modelId="{A927B11B-FDA2-4532-901D-4798FB8A5E9E}" type="pres">
      <dgm:prSet presAssocID="{31AF26AE-6A21-4241-B433-B68FA3F357E2}" presName="hierRoot2" presStyleCnt="0">
        <dgm:presLayoutVars>
          <dgm:hierBranch val="init"/>
        </dgm:presLayoutVars>
      </dgm:prSet>
      <dgm:spPr/>
    </dgm:pt>
    <dgm:pt modelId="{E31E26FE-9ADF-43B2-8FD4-0732126F7041}" type="pres">
      <dgm:prSet presAssocID="{31AF26AE-6A21-4241-B433-B68FA3F357E2}" presName="rootComposite" presStyleCnt="0"/>
      <dgm:spPr/>
    </dgm:pt>
    <dgm:pt modelId="{51597542-7B9D-4886-B294-5B50C142F441}" type="pres">
      <dgm:prSet presAssocID="{31AF26AE-6A21-4241-B433-B68FA3F357E2}" presName="rootText" presStyleLbl="node2" presStyleIdx="2" presStyleCnt="8" custScaleX="174621">
        <dgm:presLayoutVars>
          <dgm:chPref val="3"/>
        </dgm:presLayoutVars>
      </dgm:prSet>
      <dgm:spPr/>
    </dgm:pt>
    <dgm:pt modelId="{D8AEA84D-3F9C-4E31-A182-6EC53B762028}" type="pres">
      <dgm:prSet presAssocID="{31AF26AE-6A21-4241-B433-B68FA3F357E2}" presName="rootConnector" presStyleLbl="node2" presStyleIdx="2" presStyleCnt="8"/>
      <dgm:spPr/>
    </dgm:pt>
    <dgm:pt modelId="{D207D533-E443-4A5B-A432-1119E6C4B90F}" type="pres">
      <dgm:prSet presAssocID="{31AF26AE-6A21-4241-B433-B68FA3F357E2}" presName="hierChild4" presStyleCnt="0"/>
      <dgm:spPr/>
    </dgm:pt>
    <dgm:pt modelId="{52EE5017-BA3D-4F29-8624-0BAB4F68E3A6}" type="pres">
      <dgm:prSet presAssocID="{31AF26AE-6A21-4241-B433-B68FA3F357E2}" presName="hierChild5" presStyleCnt="0"/>
      <dgm:spPr/>
    </dgm:pt>
    <dgm:pt modelId="{9C69B234-4D9D-4101-A5CE-6E78A901E18F}" type="pres">
      <dgm:prSet presAssocID="{F69A619C-F828-4790-9494-04DB8757F4CE}" presName="Name64" presStyleLbl="parChTrans1D2" presStyleIdx="3" presStyleCnt="8"/>
      <dgm:spPr/>
    </dgm:pt>
    <dgm:pt modelId="{3ED4AB08-9DFB-4A95-902A-43707E71D86E}" type="pres">
      <dgm:prSet presAssocID="{95F35C90-06E7-452E-BA38-892903889027}" presName="hierRoot2" presStyleCnt="0">
        <dgm:presLayoutVars>
          <dgm:hierBranch val="init"/>
        </dgm:presLayoutVars>
      </dgm:prSet>
      <dgm:spPr/>
    </dgm:pt>
    <dgm:pt modelId="{A4905DD4-D842-475B-BA4D-B10366B4F566}" type="pres">
      <dgm:prSet presAssocID="{95F35C90-06E7-452E-BA38-892903889027}" presName="rootComposite" presStyleCnt="0"/>
      <dgm:spPr/>
    </dgm:pt>
    <dgm:pt modelId="{754D12E7-EE1C-4859-A4BA-CEF059309B6B}" type="pres">
      <dgm:prSet presAssocID="{95F35C90-06E7-452E-BA38-892903889027}" presName="rootText" presStyleLbl="node2" presStyleIdx="3" presStyleCnt="8" custScaleX="174621">
        <dgm:presLayoutVars>
          <dgm:chPref val="3"/>
        </dgm:presLayoutVars>
      </dgm:prSet>
      <dgm:spPr/>
    </dgm:pt>
    <dgm:pt modelId="{DDD7B7EA-FE0C-4DCF-A4FC-10DDBED775AA}" type="pres">
      <dgm:prSet presAssocID="{95F35C90-06E7-452E-BA38-892903889027}" presName="rootConnector" presStyleLbl="node2" presStyleIdx="3" presStyleCnt="8"/>
      <dgm:spPr/>
    </dgm:pt>
    <dgm:pt modelId="{CA4C819C-1636-4011-8132-23979A61FBD6}" type="pres">
      <dgm:prSet presAssocID="{95F35C90-06E7-452E-BA38-892903889027}" presName="hierChild4" presStyleCnt="0"/>
      <dgm:spPr/>
    </dgm:pt>
    <dgm:pt modelId="{05082234-4129-4B66-9254-B3C2E39C9449}" type="pres">
      <dgm:prSet presAssocID="{95F35C90-06E7-452E-BA38-892903889027}" presName="hierChild5" presStyleCnt="0"/>
      <dgm:spPr/>
    </dgm:pt>
    <dgm:pt modelId="{051D48D9-3D86-47FC-B45F-DE21D45CE524}" type="pres">
      <dgm:prSet presAssocID="{BFFEE3B9-1AD7-4A02-9EC5-903CAD91EA0C}" presName="Name64" presStyleLbl="parChTrans1D2" presStyleIdx="4" presStyleCnt="8"/>
      <dgm:spPr/>
    </dgm:pt>
    <dgm:pt modelId="{9BA019E5-D180-4D8F-9C68-8FFB07818B57}" type="pres">
      <dgm:prSet presAssocID="{82C8C698-69C0-46F7-AEC8-2C5F14930BBA}" presName="hierRoot2" presStyleCnt="0">
        <dgm:presLayoutVars>
          <dgm:hierBranch val="init"/>
        </dgm:presLayoutVars>
      </dgm:prSet>
      <dgm:spPr/>
    </dgm:pt>
    <dgm:pt modelId="{C3061A2A-A3EC-4878-9B72-E12F981A04D9}" type="pres">
      <dgm:prSet presAssocID="{82C8C698-69C0-46F7-AEC8-2C5F14930BBA}" presName="rootComposite" presStyleCnt="0"/>
      <dgm:spPr/>
    </dgm:pt>
    <dgm:pt modelId="{7C0C951F-0769-4A3A-8F11-1CF7E4F3A8F1}" type="pres">
      <dgm:prSet presAssocID="{82C8C698-69C0-46F7-AEC8-2C5F14930BBA}" presName="rootText" presStyleLbl="node2" presStyleIdx="4" presStyleCnt="8" custScaleX="174621">
        <dgm:presLayoutVars>
          <dgm:chPref val="3"/>
        </dgm:presLayoutVars>
      </dgm:prSet>
      <dgm:spPr/>
    </dgm:pt>
    <dgm:pt modelId="{C14E3235-2688-4210-A7A8-EE10B50FEA82}" type="pres">
      <dgm:prSet presAssocID="{82C8C698-69C0-46F7-AEC8-2C5F14930BBA}" presName="rootConnector" presStyleLbl="node2" presStyleIdx="4" presStyleCnt="8"/>
      <dgm:spPr/>
    </dgm:pt>
    <dgm:pt modelId="{AEAA2BA4-DE03-4CFE-949F-F91ECFC3955E}" type="pres">
      <dgm:prSet presAssocID="{82C8C698-69C0-46F7-AEC8-2C5F14930BBA}" presName="hierChild4" presStyleCnt="0"/>
      <dgm:spPr/>
    </dgm:pt>
    <dgm:pt modelId="{DBBB26BD-B4BD-4642-8196-598E9BA1DFCD}" type="pres">
      <dgm:prSet presAssocID="{82C8C698-69C0-46F7-AEC8-2C5F14930BBA}" presName="hierChild5" presStyleCnt="0"/>
      <dgm:spPr/>
    </dgm:pt>
    <dgm:pt modelId="{E811D1D3-9607-40B1-8856-90F9750E8243}" type="pres">
      <dgm:prSet presAssocID="{B9AB21A2-DDE7-46F1-B165-C80ECB45DDCA}" presName="Name64" presStyleLbl="parChTrans1D2" presStyleIdx="5" presStyleCnt="8"/>
      <dgm:spPr/>
    </dgm:pt>
    <dgm:pt modelId="{5969B3C0-5CA1-4F05-B83F-344301A3A3A9}" type="pres">
      <dgm:prSet presAssocID="{7C81A650-2EFF-4FF1-9A1B-E9A2C7F1B7B7}" presName="hierRoot2" presStyleCnt="0">
        <dgm:presLayoutVars>
          <dgm:hierBranch val="init"/>
        </dgm:presLayoutVars>
      </dgm:prSet>
      <dgm:spPr/>
    </dgm:pt>
    <dgm:pt modelId="{DD5C9C90-0E7A-4488-B1C7-9D400F457A5C}" type="pres">
      <dgm:prSet presAssocID="{7C81A650-2EFF-4FF1-9A1B-E9A2C7F1B7B7}" presName="rootComposite" presStyleCnt="0"/>
      <dgm:spPr/>
    </dgm:pt>
    <dgm:pt modelId="{5B884AA5-4417-4741-BE54-222D8C9D00E3}" type="pres">
      <dgm:prSet presAssocID="{7C81A650-2EFF-4FF1-9A1B-E9A2C7F1B7B7}" presName="rootText" presStyleLbl="node2" presStyleIdx="5" presStyleCnt="8" custScaleX="174621">
        <dgm:presLayoutVars>
          <dgm:chPref val="3"/>
        </dgm:presLayoutVars>
      </dgm:prSet>
      <dgm:spPr/>
    </dgm:pt>
    <dgm:pt modelId="{56213AA7-9D07-4AD7-8B29-52F8D622B8CE}" type="pres">
      <dgm:prSet presAssocID="{7C81A650-2EFF-4FF1-9A1B-E9A2C7F1B7B7}" presName="rootConnector" presStyleLbl="node2" presStyleIdx="5" presStyleCnt="8"/>
      <dgm:spPr/>
    </dgm:pt>
    <dgm:pt modelId="{6CAB9197-B690-406E-B52D-4B0CBA419A2B}" type="pres">
      <dgm:prSet presAssocID="{7C81A650-2EFF-4FF1-9A1B-E9A2C7F1B7B7}" presName="hierChild4" presStyleCnt="0"/>
      <dgm:spPr/>
    </dgm:pt>
    <dgm:pt modelId="{272F79ED-2996-472F-B89C-4C513A694D56}" type="pres">
      <dgm:prSet presAssocID="{7C81A650-2EFF-4FF1-9A1B-E9A2C7F1B7B7}" presName="hierChild5" presStyleCnt="0"/>
      <dgm:spPr/>
    </dgm:pt>
    <dgm:pt modelId="{9E61E0E8-216F-442D-BB98-8DBF8A2959DA}" type="pres">
      <dgm:prSet presAssocID="{C342179B-E994-4BBF-91C0-87CDC71BEE35}" presName="Name64" presStyleLbl="parChTrans1D2" presStyleIdx="6" presStyleCnt="8"/>
      <dgm:spPr/>
    </dgm:pt>
    <dgm:pt modelId="{CDD7F623-0E86-4902-8B4E-BFC0E4E48053}" type="pres">
      <dgm:prSet presAssocID="{B2B3778E-5361-45DA-AB96-BAC5F37D9A38}" presName="hierRoot2" presStyleCnt="0">
        <dgm:presLayoutVars>
          <dgm:hierBranch val="init"/>
        </dgm:presLayoutVars>
      </dgm:prSet>
      <dgm:spPr/>
    </dgm:pt>
    <dgm:pt modelId="{C8673DCE-3D1D-4783-AE20-7CC9CD3B9AB1}" type="pres">
      <dgm:prSet presAssocID="{B2B3778E-5361-45DA-AB96-BAC5F37D9A38}" presName="rootComposite" presStyleCnt="0"/>
      <dgm:spPr/>
    </dgm:pt>
    <dgm:pt modelId="{58F5DCD0-99EA-44F5-95D4-6BD3A13E1166}" type="pres">
      <dgm:prSet presAssocID="{B2B3778E-5361-45DA-AB96-BAC5F37D9A38}" presName="rootText" presStyleLbl="node2" presStyleIdx="6" presStyleCnt="8" custScaleX="174621">
        <dgm:presLayoutVars>
          <dgm:chPref val="3"/>
        </dgm:presLayoutVars>
      </dgm:prSet>
      <dgm:spPr/>
    </dgm:pt>
    <dgm:pt modelId="{4B9ED3BC-6852-4B5D-8694-61590790E8C0}" type="pres">
      <dgm:prSet presAssocID="{B2B3778E-5361-45DA-AB96-BAC5F37D9A38}" presName="rootConnector" presStyleLbl="node2" presStyleIdx="6" presStyleCnt="8"/>
      <dgm:spPr/>
    </dgm:pt>
    <dgm:pt modelId="{1B6F9F1F-228D-47A9-AA78-1E5797D85510}" type="pres">
      <dgm:prSet presAssocID="{B2B3778E-5361-45DA-AB96-BAC5F37D9A38}" presName="hierChild4" presStyleCnt="0"/>
      <dgm:spPr/>
    </dgm:pt>
    <dgm:pt modelId="{A6B24640-210A-48C6-8629-DBC9F26DDF58}" type="pres">
      <dgm:prSet presAssocID="{B2B3778E-5361-45DA-AB96-BAC5F37D9A38}" presName="hierChild5" presStyleCnt="0"/>
      <dgm:spPr/>
    </dgm:pt>
    <dgm:pt modelId="{40D70BE7-3EC7-4285-9AE7-0A5DA4AAF34E}" type="pres">
      <dgm:prSet presAssocID="{919F9D23-1D12-4301-84DA-65B8A38B50EF}" presName="Name64" presStyleLbl="parChTrans1D2" presStyleIdx="7" presStyleCnt="8"/>
      <dgm:spPr/>
    </dgm:pt>
    <dgm:pt modelId="{506415CC-71CB-4833-BD7E-AE28DB9F442A}" type="pres">
      <dgm:prSet presAssocID="{16E365D1-43F7-41B5-9E1C-85913F587D14}" presName="hierRoot2" presStyleCnt="0">
        <dgm:presLayoutVars>
          <dgm:hierBranch val="init"/>
        </dgm:presLayoutVars>
      </dgm:prSet>
      <dgm:spPr/>
    </dgm:pt>
    <dgm:pt modelId="{7C1AD847-947D-4A34-B2DE-E2A55131B894}" type="pres">
      <dgm:prSet presAssocID="{16E365D1-43F7-41B5-9E1C-85913F587D14}" presName="rootComposite" presStyleCnt="0"/>
      <dgm:spPr/>
    </dgm:pt>
    <dgm:pt modelId="{EDDD4DD6-2413-47F0-A936-F3D688E27872}" type="pres">
      <dgm:prSet presAssocID="{16E365D1-43F7-41B5-9E1C-85913F587D14}" presName="rootText" presStyleLbl="node2" presStyleIdx="7" presStyleCnt="8" custScaleX="174621">
        <dgm:presLayoutVars>
          <dgm:chPref val="3"/>
        </dgm:presLayoutVars>
      </dgm:prSet>
      <dgm:spPr/>
    </dgm:pt>
    <dgm:pt modelId="{BDE8B996-EAD0-42D0-BC2A-F9A085BFB89A}" type="pres">
      <dgm:prSet presAssocID="{16E365D1-43F7-41B5-9E1C-85913F587D14}" presName="rootConnector" presStyleLbl="node2" presStyleIdx="7" presStyleCnt="8"/>
      <dgm:spPr/>
    </dgm:pt>
    <dgm:pt modelId="{D403A6CD-302A-4B8E-AF1F-997770810F21}" type="pres">
      <dgm:prSet presAssocID="{16E365D1-43F7-41B5-9E1C-85913F587D14}" presName="hierChild4" presStyleCnt="0"/>
      <dgm:spPr/>
    </dgm:pt>
    <dgm:pt modelId="{2E7E6BA3-1810-49E1-B66E-E7C96E055620}" type="pres">
      <dgm:prSet presAssocID="{16E365D1-43F7-41B5-9E1C-85913F587D14}" presName="hierChild5" presStyleCnt="0"/>
      <dgm:spPr/>
    </dgm:pt>
    <dgm:pt modelId="{5A063870-8341-4867-BA7A-F44700765E50}" type="pres">
      <dgm:prSet presAssocID="{9265DBC5-92BB-4360-88E1-9CFE4F210A94}" presName="hierChild3" presStyleCnt="0"/>
      <dgm:spPr/>
    </dgm:pt>
  </dgm:ptLst>
  <dgm:cxnLst>
    <dgm:cxn modelId="{79ACD201-893D-409E-B8B5-6577246AE3A9}" type="presOf" srcId="{58F864A2-C20B-4887-AA4F-E50F6B9270F6}" destId="{F78856F2-5D33-41B6-94FC-C5DBA74CDC77}" srcOrd="0" destOrd="0" presId="urn:microsoft.com/office/officeart/2009/3/layout/HorizontalOrganizationChart"/>
    <dgm:cxn modelId="{61882A07-C102-4387-9D81-6FE3D31449EA}" type="presOf" srcId="{95F35C90-06E7-452E-BA38-892903889027}" destId="{DDD7B7EA-FE0C-4DCF-A4FC-10DDBED775AA}" srcOrd="1" destOrd="0" presId="urn:microsoft.com/office/officeart/2009/3/layout/HorizontalOrganizationChart"/>
    <dgm:cxn modelId="{8D2E620C-8223-4478-9E5B-FCAD8AB14E5A}" type="presOf" srcId="{31AF26AE-6A21-4241-B433-B68FA3F357E2}" destId="{D8AEA84D-3F9C-4E31-A182-6EC53B762028}" srcOrd="1" destOrd="0" presId="urn:microsoft.com/office/officeart/2009/3/layout/HorizontalOrganizationChart"/>
    <dgm:cxn modelId="{F1336913-7215-46B0-AA09-F070B3B1D5D5}" type="presOf" srcId="{5B5F2089-8352-42FE-938A-284ECBBA143C}" destId="{1E6711AA-EAB8-461C-9A5A-80B2A9B8FAA2}" srcOrd="0" destOrd="0" presId="urn:microsoft.com/office/officeart/2009/3/layout/HorizontalOrganizationChart"/>
    <dgm:cxn modelId="{DFFE7115-C7BC-461C-ADF3-B1EA15B32EBF}" type="presOf" srcId="{B9AB21A2-DDE7-46F1-B165-C80ECB45DDCA}" destId="{E811D1D3-9607-40B1-8856-90F9750E8243}" srcOrd="0" destOrd="0" presId="urn:microsoft.com/office/officeart/2009/3/layout/HorizontalOrganizationChart"/>
    <dgm:cxn modelId="{8E1E761B-9A7C-4B67-92FF-3CCDCE2D4938}" type="presOf" srcId="{82C8C698-69C0-46F7-AEC8-2C5F14930BBA}" destId="{C14E3235-2688-4210-A7A8-EE10B50FEA82}" srcOrd="1" destOrd="0" presId="urn:microsoft.com/office/officeart/2009/3/layout/HorizontalOrganizationChart"/>
    <dgm:cxn modelId="{6972501E-120B-4C3C-A7FC-749F11999B00}" srcId="{9265DBC5-92BB-4360-88E1-9CFE4F210A94}" destId="{31AF26AE-6A21-4241-B433-B68FA3F357E2}" srcOrd="2" destOrd="0" parTransId="{5B5F2089-8352-42FE-938A-284ECBBA143C}" sibTransId="{2C11B664-1128-4DE3-BCD4-04F76DDFF827}"/>
    <dgm:cxn modelId="{B1986F27-AE0F-4ADA-BFC6-05BD8254D8D7}" srcId="{9265DBC5-92BB-4360-88E1-9CFE4F210A94}" destId="{1E051B25-F0BB-4374-A0FC-AB6BADA441B3}" srcOrd="0" destOrd="0" parTransId="{FB8C2C77-96EC-4A2A-B00C-D03041EF3856}" sibTransId="{C2666477-DA9D-4A12-A8A0-6B95FCCEC53E}"/>
    <dgm:cxn modelId="{B6F1C02E-0C28-4FDB-A314-83F15BA6E9A9}" type="presOf" srcId="{16E365D1-43F7-41B5-9E1C-85913F587D14}" destId="{BDE8B996-EAD0-42D0-BC2A-F9A085BFB89A}" srcOrd="1" destOrd="0" presId="urn:microsoft.com/office/officeart/2009/3/layout/HorizontalOrganizationChart"/>
    <dgm:cxn modelId="{581FAB2F-592C-42E3-B08F-5A0E9EDDFABB}" type="presOf" srcId="{C342179B-E994-4BBF-91C0-87CDC71BEE35}" destId="{9E61E0E8-216F-442D-BB98-8DBF8A2959DA}" srcOrd="0" destOrd="0" presId="urn:microsoft.com/office/officeart/2009/3/layout/HorizontalOrganizationChart"/>
    <dgm:cxn modelId="{76708630-5E52-4622-8602-452E7184B28F}" type="presOf" srcId="{1E051B25-F0BB-4374-A0FC-AB6BADA441B3}" destId="{59FBDA38-8797-482D-96AF-889E6C7198CF}" srcOrd="1" destOrd="0" presId="urn:microsoft.com/office/officeart/2009/3/layout/HorizontalOrganizationChart"/>
    <dgm:cxn modelId="{023A9F37-45E9-4DBC-9CD7-97F0039F789B}" type="presOf" srcId="{1E051B25-F0BB-4374-A0FC-AB6BADA441B3}" destId="{609AEA52-AA5B-4F21-812C-5B95A2397149}" srcOrd="0" destOrd="0" presId="urn:microsoft.com/office/officeart/2009/3/layout/HorizontalOrganizationChart"/>
    <dgm:cxn modelId="{93886A44-82BF-44E4-BB09-82F431053C66}" type="presOf" srcId="{181E109A-E9A9-4199-8C21-E81830CFF3D5}" destId="{DE88961A-AAD7-4EF8-BB62-499B220F22B7}" srcOrd="1" destOrd="0" presId="urn:microsoft.com/office/officeart/2009/3/layout/HorizontalOrganizationChart"/>
    <dgm:cxn modelId="{9232FA66-B68E-465F-89B9-D15FE871DEF1}" type="presOf" srcId="{919F9D23-1D12-4301-84DA-65B8A38B50EF}" destId="{40D70BE7-3EC7-4285-9AE7-0A5DA4AAF34E}" srcOrd="0" destOrd="0" presId="urn:microsoft.com/office/officeart/2009/3/layout/HorizontalOrganizationChart"/>
    <dgm:cxn modelId="{21E85867-B9B4-4734-83F5-26FAAAF2575E}" srcId="{9265DBC5-92BB-4360-88E1-9CFE4F210A94}" destId="{95F35C90-06E7-452E-BA38-892903889027}" srcOrd="3" destOrd="0" parTransId="{F69A619C-F828-4790-9494-04DB8757F4CE}" sibTransId="{D24D2FBE-122D-455B-8FBF-714B2D70DD24}"/>
    <dgm:cxn modelId="{94356850-21C3-4B56-AFB9-4EB3305E3F8A}" type="presOf" srcId="{9265DBC5-92BB-4360-88E1-9CFE4F210A94}" destId="{9CA342CC-811B-431C-86AA-F97EBB7EAC6A}" srcOrd="0" destOrd="0" presId="urn:microsoft.com/office/officeart/2009/3/layout/HorizontalOrganizationChart"/>
    <dgm:cxn modelId="{2BE4028B-D7F8-419C-9EB5-52FBA661A155}" srcId="{9265DBC5-92BB-4360-88E1-9CFE4F210A94}" destId="{B2B3778E-5361-45DA-AB96-BAC5F37D9A38}" srcOrd="6" destOrd="0" parTransId="{C342179B-E994-4BBF-91C0-87CDC71BEE35}" sibTransId="{DA0D427C-0BCA-45E8-855A-4DF232191814}"/>
    <dgm:cxn modelId="{90760D8D-C844-4A0B-BB98-0866104AF359}" srcId="{9265DBC5-92BB-4360-88E1-9CFE4F210A94}" destId="{82C8C698-69C0-46F7-AEC8-2C5F14930BBA}" srcOrd="4" destOrd="0" parTransId="{BFFEE3B9-1AD7-4A02-9EC5-903CAD91EA0C}" sibTransId="{07FD9D9B-5B73-4188-AAE8-DD00155A88AF}"/>
    <dgm:cxn modelId="{362C8E9A-B39B-4649-B7B9-65BA6F507A35}" type="presOf" srcId="{16E365D1-43F7-41B5-9E1C-85913F587D14}" destId="{EDDD4DD6-2413-47F0-A936-F3D688E27872}" srcOrd="0" destOrd="0" presId="urn:microsoft.com/office/officeart/2009/3/layout/HorizontalOrganizationChart"/>
    <dgm:cxn modelId="{86C57FA1-3D59-43CE-BEE5-387E8947F47A}" type="presOf" srcId="{B2B3778E-5361-45DA-AB96-BAC5F37D9A38}" destId="{58F5DCD0-99EA-44F5-95D4-6BD3A13E1166}" srcOrd="0" destOrd="0" presId="urn:microsoft.com/office/officeart/2009/3/layout/HorizontalOrganizationChart"/>
    <dgm:cxn modelId="{C4FBB4AC-63F2-4CBC-9E7A-DCC1260556B8}" type="presOf" srcId="{95F35C90-06E7-452E-BA38-892903889027}" destId="{754D12E7-EE1C-4859-A4BA-CEF059309B6B}" srcOrd="0" destOrd="0" presId="urn:microsoft.com/office/officeart/2009/3/layout/HorizontalOrganizationChart"/>
    <dgm:cxn modelId="{6D3612AD-0BFE-4D4C-991B-4989F02DDA30}" srcId="{9265DBC5-92BB-4360-88E1-9CFE4F210A94}" destId="{16E365D1-43F7-41B5-9E1C-85913F587D14}" srcOrd="7" destOrd="0" parTransId="{919F9D23-1D12-4301-84DA-65B8A38B50EF}" sibTransId="{F105C549-3C61-44A5-953E-1274D7D17FF8}"/>
    <dgm:cxn modelId="{2304F1B3-4F91-49DC-B494-BEB6C990F7F6}" srcId="{9265DBC5-92BB-4360-88E1-9CFE4F210A94}" destId="{7C81A650-2EFF-4FF1-9A1B-E9A2C7F1B7B7}" srcOrd="5" destOrd="0" parTransId="{B9AB21A2-DDE7-46F1-B165-C80ECB45DDCA}" sibTransId="{7EEED5C5-0D47-4030-A2F2-243AE63ADFC8}"/>
    <dgm:cxn modelId="{6294EAB9-D35E-4E7D-B837-4C82F9B016EB}" type="presOf" srcId="{31AF26AE-6A21-4241-B433-B68FA3F357E2}" destId="{51597542-7B9D-4886-B294-5B50C142F441}" srcOrd="0" destOrd="0" presId="urn:microsoft.com/office/officeart/2009/3/layout/HorizontalOrganizationChart"/>
    <dgm:cxn modelId="{E4EAC2BA-D920-40D0-A6D5-AD2535067F35}" type="presOf" srcId="{F69A619C-F828-4790-9494-04DB8757F4CE}" destId="{9C69B234-4D9D-4101-A5CE-6E78A901E18F}" srcOrd="0" destOrd="0" presId="urn:microsoft.com/office/officeart/2009/3/layout/HorizontalOrganizationChart"/>
    <dgm:cxn modelId="{E8BF6EBB-6D23-41A2-897B-DD71DA2F297A}" type="presOf" srcId="{3C2A2420-7384-4192-A136-3D670F98C0CF}" destId="{E7EDD12F-1256-4F7C-92DD-5094A51CED30}" srcOrd="0" destOrd="0" presId="urn:microsoft.com/office/officeart/2009/3/layout/HorizontalOrganizationChart"/>
    <dgm:cxn modelId="{EDACF0C0-A23F-494D-B097-9EBC2E9B2EF3}" type="presOf" srcId="{7C81A650-2EFF-4FF1-9A1B-E9A2C7F1B7B7}" destId="{56213AA7-9D07-4AD7-8B29-52F8D622B8CE}" srcOrd="1" destOrd="0" presId="urn:microsoft.com/office/officeart/2009/3/layout/HorizontalOrganizationChart"/>
    <dgm:cxn modelId="{C149A7C4-57A8-4197-9438-AE190BFAE603}" type="presOf" srcId="{82C8C698-69C0-46F7-AEC8-2C5F14930BBA}" destId="{7C0C951F-0769-4A3A-8F11-1CF7E4F3A8F1}" srcOrd="0" destOrd="0" presId="urn:microsoft.com/office/officeart/2009/3/layout/HorizontalOrganizationChart"/>
    <dgm:cxn modelId="{8C12B3C5-DE33-49F2-AABB-D583051CDAE0}" type="presOf" srcId="{BFFEE3B9-1AD7-4A02-9EC5-903CAD91EA0C}" destId="{051D48D9-3D86-47FC-B45F-DE21D45CE524}" srcOrd="0" destOrd="0" presId="urn:microsoft.com/office/officeart/2009/3/layout/HorizontalOrganizationChart"/>
    <dgm:cxn modelId="{87FBE0CF-0722-4EF9-96C0-5C46AD6FD51D}" srcId="{58F864A2-C20B-4887-AA4F-E50F6B9270F6}" destId="{9265DBC5-92BB-4360-88E1-9CFE4F210A94}" srcOrd="0" destOrd="0" parTransId="{70740E6A-83AD-43FE-9B99-379619718D73}" sibTransId="{303271F4-1395-465E-B18C-823D160B989F}"/>
    <dgm:cxn modelId="{98E55FD7-4C79-4A89-AA9B-A4727B380831}" type="presOf" srcId="{FB8C2C77-96EC-4A2A-B00C-D03041EF3856}" destId="{B9CFDFC6-C416-49D9-93CC-9E43FA8626E3}" srcOrd="0" destOrd="0" presId="urn:microsoft.com/office/officeart/2009/3/layout/HorizontalOrganizationChart"/>
    <dgm:cxn modelId="{08CCFFDF-121D-4BBD-922F-B10B7FC379A4}" srcId="{9265DBC5-92BB-4360-88E1-9CFE4F210A94}" destId="{181E109A-E9A9-4199-8C21-E81830CFF3D5}" srcOrd="1" destOrd="0" parTransId="{3C2A2420-7384-4192-A136-3D670F98C0CF}" sibTransId="{11FEDFEA-6E46-4D9F-9FCE-B60200A5D989}"/>
    <dgm:cxn modelId="{B2E0E3E3-9E56-4810-9C37-DF33C59CA288}" type="presOf" srcId="{9265DBC5-92BB-4360-88E1-9CFE4F210A94}" destId="{99B57F29-323C-48D7-A75F-45C58C1AA4B2}" srcOrd="1" destOrd="0" presId="urn:microsoft.com/office/officeart/2009/3/layout/HorizontalOrganizationChart"/>
    <dgm:cxn modelId="{31ED5EE4-11AF-44F3-A221-E23CFE7823AD}" type="presOf" srcId="{B2B3778E-5361-45DA-AB96-BAC5F37D9A38}" destId="{4B9ED3BC-6852-4B5D-8694-61590790E8C0}" srcOrd="1" destOrd="0" presId="urn:microsoft.com/office/officeart/2009/3/layout/HorizontalOrganizationChart"/>
    <dgm:cxn modelId="{E7D341E8-3D80-44D0-BA17-3F9D8D687580}" type="presOf" srcId="{7C81A650-2EFF-4FF1-9A1B-E9A2C7F1B7B7}" destId="{5B884AA5-4417-4741-BE54-222D8C9D00E3}" srcOrd="0" destOrd="0" presId="urn:microsoft.com/office/officeart/2009/3/layout/HorizontalOrganizationChart"/>
    <dgm:cxn modelId="{6B23CFF0-EA9C-4770-BDDF-983E43F4C6F9}" type="presOf" srcId="{181E109A-E9A9-4199-8C21-E81830CFF3D5}" destId="{BBE999C0-B12E-4D09-AD99-6DC8B92B5E4D}" srcOrd="0" destOrd="0" presId="urn:microsoft.com/office/officeart/2009/3/layout/HorizontalOrganizationChart"/>
    <dgm:cxn modelId="{4E4FF69A-29BC-40FA-99EF-D225300E705D}" type="presParOf" srcId="{F78856F2-5D33-41B6-94FC-C5DBA74CDC77}" destId="{8C62480D-37E7-414B-89D2-86017A8A7DAB}" srcOrd="0" destOrd="0" presId="urn:microsoft.com/office/officeart/2009/3/layout/HorizontalOrganizationChart"/>
    <dgm:cxn modelId="{A1AACC94-C992-47BE-A7F3-26373618054E}" type="presParOf" srcId="{8C62480D-37E7-414B-89D2-86017A8A7DAB}" destId="{C85A08E5-54A4-4F69-8BF6-B33125A558D9}" srcOrd="0" destOrd="0" presId="urn:microsoft.com/office/officeart/2009/3/layout/HorizontalOrganizationChart"/>
    <dgm:cxn modelId="{111E4582-0CBA-4139-868E-525439634F51}" type="presParOf" srcId="{C85A08E5-54A4-4F69-8BF6-B33125A558D9}" destId="{9CA342CC-811B-431C-86AA-F97EBB7EAC6A}" srcOrd="0" destOrd="0" presId="urn:microsoft.com/office/officeart/2009/3/layout/HorizontalOrganizationChart"/>
    <dgm:cxn modelId="{70DD90C6-0CDA-4043-AD16-B91E7898018E}" type="presParOf" srcId="{C85A08E5-54A4-4F69-8BF6-B33125A558D9}" destId="{99B57F29-323C-48D7-A75F-45C58C1AA4B2}" srcOrd="1" destOrd="0" presId="urn:microsoft.com/office/officeart/2009/3/layout/HorizontalOrganizationChart"/>
    <dgm:cxn modelId="{E3D3CA70-96B4-4303-A7E6-E5F74DDE8AE7}" type="presParOf" srcId="{8C62480D-37E7-414B-89D2-86017A8A7DAB}" destId="{3A51EFE5-814D-41CB-9344-FA2268DAEB34}" srcOrd="1" destOrd="0" presId="urn:microsoft.com/office/officeart/2009/3/layout/HorizontalOrganizationChart"/>
    <dgm:cxn modelId="{CD514B8E-9280-4AFF-9DDD-53C81DC32AF0}" type="presParOf" srcId="{3A51EFE5-814D-41CB-9344-FA2268DAEB34}" destId="{B9CFDFC6-C416-49D9-93CC-9E43FA8626E3}" srcOrd="0" destOrd="0" presId="urn:microsoft.com/office/officeart/2009/3/layout/HorizontalOrganizationChart"/>
    <dgm:cxn modelId="{D5173D1C-2194-42E6-8E90-C5D5B255303C}" type="presParOf" srcId="{3A51EFE5-814D-41CB-9344-FA2268DAEB34}" destId="{3BC2B28C-6E57-4AB0-946D-9797A85F1E0F}" srcOrd="1" destOrd="0" presId="urn:microsoft.com/office/officeart/2009/3/layout/HorizontalOrganizationChart"/>
    <dgm:cxn modelId="{E2907192-B5C7-4353-81A0-31FF775E0214}" type="presParOf" srcId="{3BC2B28C-6E57-4AB0-946D-9797A85F1E0F}" destId="{9D1DB935-442B-4883-88EC-38CF3ED39996}" srcOrd="0" destOrd="0" presId="urn:microsoft.com/office/officeart/2009/3/layout/HorizontalOrganizationChart"/>
    <dgm:cxn modelId="{E70E6F16-369F-4FC1-88DF-5067212BB6A5}" type="presParOf" srcId="{9D1DB935-442B-4883-88EC-38CF3ED39996}" destId="{609AEA52-AA5B-4F21-812C-5B95A2397149}" srcOrd="0" destOrd="0" presId="urn:microsoft.com/office/officeart/2009/3/layout/HorizontalOrganizationChart"/>
    <dgm:cxn modelId="{8769F85A-604D-401A-8222-C5BAD652F154}" type="presParOf" srcId="{9D1DB935-442B-4883-88EC-38CF3ED39996}" destId="{59FBDA38-8797-482D-96AF-889E6C7198CF}" srcOrd="1" destOrd="0" presId="urn:microsoft.com/office/officeart/2009/3/layout/HorizontalOrganizationChart"/>
    <dgm:cxn modelId="{128A14E1-3BED-45C5-8D17-BD359B2BA886}" type="presParOf" srcId="{3BC2B28C-6E57-4AB0-946D-9797A85F1E0F}" destId="{7292F2A1-A87C-4D48-8B8C-606FEF01AD57}" srcOrd="1" destOrd="0" presId="urn:microsoft.com/office/officeart/2009/3/layout/HorizontalOrganizationChart"/>
    <dgm:cxn modelId="{156109A4-788B-4C9A-AF95-5A413DCCAAAD}" type="presParOf" srcId="{3BC2B28C-6E57-4AB0-946D-9797A85F1E0F}" destId="{4EE8865B-8DF1-4639-A8F9-8CCE986F851C}" srcOrd="2" destOrd="0" presId="urn:microsoft.com/office/officeart/2009/3/layout/HorizontalOrganizationChart"/>
    <dgm:cxn modelId="{9D92044D-98B9-444E-BEEB-458877BFFAB8}" type="presParOf" srcId="{3A51EFE5-814D-41CB-9344-FA2268DAEB34}" destId="{E7EDD12F-1256-4F7C-92DD-5094A51CED30}" srcOrd="2" destOrd="0" presId="urn:microsoft.com/office/officeart/2009/3/layout/HorizontalOrganizationChart"/>
    <dgm:cxn modelId="{F6D4EE03-0EE7-428F-B78D-166868F87A8D}" type="presParOf" srcId="{3A51EFE5-814D-41CB-9344-FA2268DAEB34}" destId="{D5D940D8-10A3-4DA5-B46B-A257A4E3BADA}" srcOrd="3" destOrd="0" presId="urn:microsoft.com/office/officeart/2009/3/layout/HorizontalOrganizationChart"/>
    <dgm:cxn modelId="{8420CDEC-91F6-4CE9-9340-A696C52F65F8}" type="presParOf" srcId="{D5D940D8-10A3-4DA5-B46B-A257A4E3BADA}" destId="{67D47608-51CD-4CD0-B21C-078AE516ED6D}" srcOrd="0" destOrd="0" presId="urn:microsoft.com/office/officeart/2009/3/layout/HorizontalOrganizationChart"/>
    <dgm:cxn modelId="{8368CB05-C6A8-490B-80D7-F5999FE12088}" type="presParOf" srcId="{67D47608-51CD-4CD0-B21C-078AE516ED6D}" destId="{BBE999C0-B12E-4D09-AD99-6DC8B92B5E4D}" srcOrd="0" destOrd="0" presId="urn:microsoft.com/office/officeart/2009/3/layout/HorizontalOrganizationChart"/>
    <dgm:cxn modelId="{114052D8-5610-497B-9CBC-0DB4709D2038}" type="presParOf" srcId="{67D47608-51CD-4CD0-B21C-078AE516ED6D}" destId="{DE88961A-AAD7-4EF8-BB62-499B220F22B7}" srcOrd="1" destOrd="0" presId="urn:microsoft.com/office/officeart/2009/3/layout/HorizontalOrganizationChart"/>
    <dgm:cxn modelId="{9049857C-2726-4F76-84FD-A644CB9FA00D}" type="presParOf" srcId="{D5D940D8-10A3-4DA5-B46B-A257A4E3BADA}" destId="{08C7945B-4914-4C03-BE76-E4DA1AE67830}" srcOrd="1" destOrd="0" presId="urn:microsoft.com/office/officeart/2009/3/layout/HorizontalOrganizationChart"/>
    <dgm:cxn modelId="{189A0620-F25F-4AD5-B396-2DD00722C868}" type="presParOf" srcId="{D5D940D8-10A3-4DA5-B46B-A257A4E3BADA}" destId="{BF9C483E-62B0-49E7-BF64-E679AAD062A5}" srcOrd="2" destOrd="0" presId="urn:microsoft.com/office/officeart/2009/3/layout/HorizontalOrganizationChart"/>
    <dgm:cxn modelId="{77EFDA4C-80AF-4EE5-95E2-E89AB86B7204}" type="presParOf" srcId="{3A51EFE5-814D-41CB-9344-FA2268DAEB34}" destId="{1E6711AA-EAB8-461C-9A5A-80B2A9B8FAA2}" srcOrd="4" destOrd="0" presId="urn:microsoft.com/office/officeart/2009/3/layout/HorizontalOrganizationChart"/>
    <dgm:cxn modelId="{6FE5FCBB-CB92-456B-8314-351FAC857B00}" type="presParOf" srcId="{3A51EFE5-814D-41CB-9344-FA2268DAEB34}" destId="{A927B11B-FDA2-4532-901D-4798FB8A5E9E}" srcOrd="5" destOrd="0" presId="urn:microsoft.com/office/officeart/2009/3/layout/HorizontalOrganizationChart"/>
    <dgm:cxn modelId="{A9E6DA78-14C5-47F4-8FFF-C3677308AD76}" type="presParOf" srcId="{A927B11B-FDA2-4532-901D-4798FB8A5E9E}" destId="{E31E26FE-9ADF-43B2-8FD4-0732126F7041}" srcOrd="0" destOrd="0" presId="urn:microsoft.com/office/officeart/2009/3/layout/HorizontalOrganizationChart"/>
    <dgm:cxn modelId="{F518DF78-6D84-4B04-9EF0-A4AE0317E2B9}" type="presParOf" srcId="{E31E26FE-9ADF-43B2-8FD4-0732126F7041}" destId="{51597542-7B9D-4886-B294-5B50C142F441}" srcOrd="0" destOrd="0" presId="urn:microsoft.com/office/officeart/2009/3/layout/HorizontalOrganizationChart"/>
    <dgm:cxn modelId="{42DDFCCF-B27D-4CBC-9EDD-09FB535C5845}" type="presParOf" srcId="{E31E26FE-9ADF-43B2-8FD4-0732126F7041}" destId="{D8AEA84D-3F9C-4E31-A182-6EC53B762028}" srcOrd="1" destOrd="0" presId="urn:microsoft.com/office/officeart/2009/3/layout/HorizontalOrganizationChart"/>
    <dgm:cxn modelId="{8E7D6346-309E-4482-8D64-82FE036FD6AC}" type="presParOf" srcId="{A927B11B-FDA2-4532-901D-4798FB8A5E9E}" destId="{D207D533-E443-4A5B-A432-1119E6C4B90F}" srcOrd="1" destOrd="0" presId="urn:microsoft.com/office/officeart/2009/3/layout/HorizontalOrganizationChart"/>
    <dgm:cxn modelId="{DA58202F-8921-4E04-B901-4B50C8B1EB83}" type="presParOf" srcId="{A927B11B-FDA2-4532-901D-4798FB8A5E9E}" destId="{52EE5017-BA3D-4F29-8624-0BAB4F68E3A6}" srcOrd="2" destOrd="0" presId="urn:microsoft.com/office/officeart/2009/3/layout/HorizontalOrganizationChart"/>
    <dgm:cxn modelId="{2AABC2E6-F8E5-4EFD-A3FD-0B464A486FD7}" type="presParOf" srcId="{3A51EFE5-814D-41CB-9344-FA2268DAEB34}" destId="{9C69B234-4D9D-4101-A5CE-6E78A901E18F}" srcOrd="6" destOrd="0" presId="urn:microsoft.com/office/officeart/2009/3/layout/HorizontalOrganizationChart"/>
    <dgm:cxn modelId="{822D401B-ECA5-4DD2-B333-68FFFB54EB78}" type="presParOf" srcId="{3A51EFE5-814D-41CB-9344-FA2268DAEB34}" destId="{3ED4AB08-9DFB-4A95-902A-43707E71D86E}" srcOrd="7" destOrd="0" presId="urn:microsoft.com/office/officeart/2009/3/layout/HorizontalOrganizationChart"/>
    <dgm:cxn modelId="{A5600DF0-712F-4A55-91EE-C0AC8EA64A28}" type="presParOf" srcId="{3ED4AB08-9DFB-4A95-902A-43707E71D86E}" destId="{A4905DD4-D842-475B-BA4D-B10366B4F566}" srcOrd="0" destOrd="0" presId="urn:microsoft.com/office/officeart/2009/3/layout/HorizontalOrganizationChart"/>
    <dgm:cxn modelId="{F9B377F1-1ECA-4573-8041-60A87A239721}" type="presParOf" srcId="{A4905DD4-D842-475B-BA4D-B10366B4F566}" destId="{754D12E7-EE1C-4859-A4BA-CEF059309B6B}" srcOrd="0" destOrd="0" presId="urn:microsoft.com/office/officeart/2009/3/layout/HorizontalOrganizationChart"/>
    <dgm:cxn modelId="{E833E35B-EDA6-47DA-959F-8D7A998E12BE}" type="presParOf" srcId="{A4905DD4-D842-475B-BA4D-B10366B4F566}" destId="{DDD7B7EA-FE0C-4DCF-A4FC-10DDBED775AA}" srcOrd="1" destOrd="0" presId="urn:microsoft.com/office/officeart/2009/3/layout/HorizontalOrganizationChart"/>
    <dgm:cxn modelId="{8F130150-B893-47FB-BBBC-498F4F3F9CA8}" type="presParOf" srcId="{3ED4AB08-9DFB-4A95-902A-43707E71D86E}" destId="{CA4C819C-1636-4011-8132-23979A61FBD6}" srcOrd="1" destOrd="0" presId="urn:microsoft.com/office/officeart/2009/3/layout/HorizontalOrganizationChart"/>
    <dgm:cxn modelId="{403E7FFB-26BF-422F-B461-D67081929D68}" type="presParOf" srcId="{3ED4AB08-9DFB-4A95-902A-43707E71D86E}" destId="{05082234-4129-4B66-9254-B3C2E39C9449}" srcOrd="2" destOrd="0" presId="urn:microsoft.com/office/officeart/2009/3/layout/HorizontalOrganizationChart"/>
    <dgm:cxn modelId="{FA84FE6A-FA77-4820-9943-07048C48DB22}" type="presParOf" srcId="{3A51EFE5-814D-41CB-9344-FA2268DAEB34}" destId="{051D48D9-3D86-47FC-B45F-DE21D45CE524}" srcOrd="8" destOrd="0" presId="urn:microsoft.com/office/officeart/2009/3/layout/HorizontalOrganizationChart"/>
    <dgm:cxn modelId="{E961B8A1-7A7D-47D0-AED6-3F494B5B775D}" type="presParOf" srcId="{3A51EFE5-814D-41CB-9344-FA2268DAEB34}" destId="{9BA019E5-D180-4D8F-9C68-8FFB07818B57}" srcOrd="9" destOrd="0" presId="urn:microsoft.com/office/officeart/2009/3/layout/HorizontalOrganizationChart"/>
    <dgm:cxn modelId="{F9A12B99-DADF-4A4C-98DF-4291119C00A5}" type="presParOf" srcId="{9BA019E5-D180-4D8F-9C68-8FFB07818B57}" destId="{C3061A2A-A3EC-4878-9B72-E12F981A04D9}" srcOrd="0" destOrd="0" presId="urn:microsoft.com/office/officeart/2009/3/layout/HorizontalOrganizationChart"/>
    <dgm:cxn modelId="{F1791DB7-F63E-47E1-B057-48291C8B4211}" type="presParOf" srcId="{C3061A2A-A3EC-4878-9B72-E12F981A04D9}" destId="{7C0C951F-0769-4A3A-8F11-1CF7E4F3A8F1}" srcOrd="0" destOrd="0" presId="urn:microsoft.com/office/officeart/2009/3/layout/HorizontalOrganizationChart"/>
    <dgm:cxn modelId="{F85BDECD-E713-4C1C-AF7C-A5279FC975AB}" type="presParOf" srcId="{C3061A2A-A3EC-4878-9B72-E12F981A04D9}" destId="{C14E3235-2688-4210-A7A8-EE10B50FEA82}" srcOrd="1" destOrd="0" presId="urn:microsoft.com/office/officeart/2009/3/layout/HorizontalOrganizationChart"/>
    <dgm:cxn modelId="{39F8A1B9-095C-4C8C-AD83-36DAB76FADA9}" type="presParOf" srcId="{9BA019E5-D180-4D8F-9C68-8FFB07818B57}" destId="{AEAA2BA4-DE03-4CFE-949F-F91ECFC3955E}" srcOrd="1" destOrd="0" presId="urn:microsoft.com/office/officeart/2009/3/layout/HorizontalOrganizationChart"/>
    <dgm:cxn modelId="{638DC618-E8C3-4F8D-B185-4B10DE3883FF}" type="presParOf" srcId="{9BA019E5-D180-4D8F-9C68-8FFB07818B57}" destId="{DBBB26BD-B4BD-4642-8196-598E9BA1DFCD}" srcOrd="2" destOrd="0" presId="urn:microsoft.com/office/officeart/2009/3/layout/HorizontalOrganizationChart"/>
    <dgm:cxn modelId="{785AF75B-8C59-40BB-BFC8-A5BE87FCB78E}" type="presParOf" srcId="{3A51EFE5-814D-41CB-9344-FA2268DAEB34}" destId="{E811D1D3-9607-40B1-8856-90F9750E8243}" srcOrd="10" destOrd="0" presId="urn:microsoft.com/office/officeart/2009/3/layout/HorizontalOrganizationChart"/>
    <dgm:cxn modelId="{E9B0DFD0-ACE2-4511-B48D-19D0F0D8AAF3}" type="presParOf" srcId="{3A51EFE5-814D-41CB-9344-FA2268DAEB34}" destId="{5969B3C0-5CA1-4F05-B83F-344301A3A3A9}" srcOrd="11" destOrd="0" presId="urn:microsoft.com/office/officeart/2009/3/layout/HorizontalOrganizationChart"/>
    <dgm:cxn modelId="{6523A4D2-E108-4FB7-9AE5-8AF2F56DEC42}" type="presParOf" srcId="{5969B3C0-5CA1-4F05-B83F-344301A3A3A9}" destId="{DD5C9C90-0E7A-4488-B1C7-9D400F457A5C}" srcOrd="0" destOrd="0" presId="urn:microsoft.com/office/officeart/2009/3/layout/HorizontalOrganizationChart"/>
    <dgm:cxn modelId="{1E1CF7CA-DE72-42AB-9D56-75B0B380D1B7}" type="presParOf" srcId="{DD5C9C90-0E7A-4488-B1C7-9D400F457A5C}" destId="{5B884AA5-4417-4741-BE54-222D8C9D00E3}" srcOrd="0" destOrd="0" presId="urn:microsoft.com/office/officeart/2009/3/layout/HorizontalOrganizationChart"/>
    <dgm:cxn modelId="{C7137548-7DBE-4C8C-B320-25FF6586E5AD}" type="presParOf" srcId="{DD5C9C90-0E7A-4488-B1C7-9D400F457A5C}" destId="{56213AA7-9D07-4AD7-8B29-52F8D622B8CE}" srcOrd="1" destOrd="0" presId="urn:microsoft.com/office/officeart/2009/3/layout/HorizontalOrganizationChart"/>
    <dgm:cxn modelId="{EDDDF254-A298-49A9-8E78-6ED8003B1A1C}" type="presParOf" srcId="{5969B3C0-5CA1-4F05-B83F-344301A3A3A9}" destId="{6CAB9197-B690-406E-B52D-4B0CBA419A2B}" srcOrd="1" destOrd="0" presId="urn:microsoft.com/office/officeart/2009/3/layout/HorizontalOrganizationChart"/>
    <dgm:cxn modelId="{25CDDCA1-FAA2-4B62-9FFF-197FA056EA3F}" type="presParOf" srcId="{5969B3C0-5CA1-4F05-B83F-344301A3A3A9}" destId="{272F79ED-2996-472F-B89C-4C513A694D56}" srcOrd="2" destOrd="0" presId="urn:microsoft.com/office/officeart/2009/3/layout/HorizontalOrganizationChart"/>
    <dgm:cxn modelId="{60FA6F28-24B6-4E9C-A664-7C2755A08292}" type="presParOf" srcId="{3A51EFE5-814D-41CB-9344-FA2268DAEB34}" destId="{9E61E0E8-216F-442D-BB98-8DBF8A2959DA}" srcOrd="12" destOrd="0" presId="urn:microsoft.com/office/officeart/2009/3/layout/HorizontalOrganizationChart"/>
    <dgm:cxn modelId="{B890372A-7DB7-4A47-A702-459B2A3E13A6}" type="presParOf" srcId="{3A51EFE5-814D-41CB-9344-FA2268DAEB34}" destId="{CDD7F623-0E86-4902-8B4E-BFC0E4E48053}" srcOrd="13" destOrd="0" presId="urn:microsoft.com/office/officeart/2009/3/layout/HorizontalOrganizationChart"/>
    <dgm:cxn modelId="{E3A0F673-49FF-481B-8998-234B8FFEA05D}" type="presParOf" srcId="{CDD7F623-0E86-4902-8B4E-BFC0E4E48053}" destId="{C8673DCE-3D1D-4783-AE20-7CC9CD3B9AB1}" srcOrd="0" destOrd="0" presId="urn:microsoft.com/office/officeart/2009/3/layout/HorizontalOrganizationChart"/>
    <dgm:cxn modelId="{2CA88F5B-58B6-4C56-98D0-41C7D9CDFE08}" type="presParOf" srcId="{C8673DCE-3D1D-4783-AE20-7CC9CD3B9AB1}" destId="{58F5DCD0-99EA-44F5-95D4-6BD3A13E1166}" srcOrd="0" destOrd="0" presId="urn:microsoft.com/office/officeart/2009/3/layout/HorizontalOrganizationChart"/>
    <dgm:cxn modelId="{542B6D15-9DC5-479E-8B2C-0970D17489A1}" type="presParOf" srcId="{C8673DCE-3D1D-4783-AE20-7CC9CD3B9AB1}" destId="{4B9ED3BC-6852-4B5D-8694-61590790E8C0}" srcOrd="1" destOrd="0" presId="urn:microsoft.com/office/officeart/2009/3/layout/HorizontalOrganizationChart"/>
    <dgm:cxn modelId="{20781632-F609-4BA2-845A-92451D05DAED}" type="presParOf" srcId="{CDD7F623-0E86-4902-8B4E-BFC0E4E48053}" destId="{1B6F9F1F-228D-47A9-AA78-1E5797D85510}" srcOrd="1" destOrd="0" presId="urn:microsoft.com/office/officeart/2009/3/layout/HorizontalOrganizationChart"/>
    <dgm:cxn modelId="{8D9AADC7-0C8A-41CD-B769-CD1828BA0C7B}" type="presParOf" srcId="{CDD7F623-0E86-4902-8B4E-BFC0E4E48053}" destId="{A6B24640-210A-48C6-8629-DBC9F26DDF58}" srcOrd="2" destOrd="0" presId="urn:microsoft.com/office/officeart/2009/3/layout/HorizontalOrganizationChart"/>
    <dgm:cxn modelId="{0C179948-EC73-4EB4-A28D-60A0E7A23890}" type="presParOf" srcId="{3A51EFE5-814D-41CB-9344-FA2268DAEB34}" destId="{40D70BE7-3EC7-4285-9AE7-0A5DA4AAF34E}" srcOrd="14" destOrd="0" presId="urn:microsoft.com/office/officeart/2009/3/layout/HorizontalOrganizationChart"/>
    <dgm:cxn modelId="{93F780A0-673D-4232-A66E-BBF279866964}" type="presParOf" srcId="{3A51EFE5-814D-41CB-9344-FA2268DAEB34}" destId="{506415CC-71CB-4833-BD7E-AE28DB9F442A}" srcOrd="15" destOrd="0" presId="urn:microsoft.com/office/officeart/2009/3/layout/HorizontalOrganizationChart"/>
    <dgm:cxn modelId="{6D81CE0F-A4E1-4E2B-9276-F08B390AB6F1}" type="presParOf" srcId="{506415CC-71CB-4833-BD7E-AE28DB9F442A}" destId="{7C1AD847-947D-4A34-B2DE-E2A55131B894}" srcOrd="0" destOrd="0" presId="urn:microsoft.com/office/officeart/2009/3/layout/HorizontalOrganizationChart"/>
    <dgm:cxn modelId="{C0683BE7-89F8-4040-9315-27E619D8D3ED}" type="presParOf" srcId="{7C1AD847-947D-4A34-B2DE-E2A55131B894}" destId="{EDDD4DD6-2413-47F0-A936-F3D688E27872}" srcOrd="0" destOrd="0" presId="urn:microsoft.com/office/officeart/2009/3/layout/HorizontalOrganizationChart"/>
    <dgm:cxn modelId="{5D8CD9BD-C8F6-4815-830A-BBAE9B6A86EA}" type="presParOf" srcId="{7C1AD847-947D-4A34-B2DE-E2A55131B894}" destId="{BDE8B996-EAD0-42D0-BC2A-F9A085BFB89A}" srcOrd="1" destOrd="0" presId="urn:microsoft.com/office/officeart/2009/3/layout/HorizontalOrganizationChart"/>
    <dgm:cxn modelId="{1FC05392-7B2B-45BD-BA24-60354C6D113A}" type="presParOf" srcId="{506415CC-71CB-4833-BD7E-AE28DB9F442A}" destId="{D403A6CD-302A-4B8E-AF1F-997770810F21}" srcOrd="1" destOrd="0" presId="urn:microsoft.com/office/officeart/2009/3/layout/HorizontalOrganizationChart"/>
    <dgm:cxn modelId="{2A2E640E-AF38-48C8-882D-6093A2B1C364}" type="presParOf" srcId="{506415CC-71CB-4833-BD7E-AE28DB9F442A}" destId="{2E7E6BA3-1810-49E1-B66E-E7C96E055620}" srcOrd="2" destOrd="0" presId="urn:microsoft.com/office/officeart/2009/3/layout/HorizontalOrganizationChart"/>
    <dgm:cxn modelId="{AC917939-6453-4219-AC9D-7CD1B229D6A5}" type="presParOf" srcId="{8C62480D-37E7-414B-89D2-86017A8A7DAB}" destId="{5A063870-8341-4867-BA7A-F44700765E50}"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3A0084-8598-474E-B5CC-5C3CC3D9FD33}" type="doc">
      <dgm:prSet loTypeId="urn:microsoft.com/office/officeart/2005/8/layout/vList3" loCatId="picture" qsTypeId="urn:microsoft.com/office/officeart/2005/8/quickstyle/simple1" qsCatId="simple" csTypeId="urn:microsoft.com/office/officeart/2005/8/colors/accent1_1" csCatId="accent1" phldr="1"/>
      <dgm:spPr/>
    </dgm:pt>
    <dgm:pt modelId="{2723D731-B721-46DD-9BCC-9F4BA0F2B02C}">
      <dgm:prSet phldrT="[Text]" custT="1"/>
      <dgm:spPr/>
      <dgm:t>
        <a:bodyPr/>
        <a:lstStyle/>
        <a:p>
          <a:pPr algn="ctr"/>
          <a:r>
            <a:rPr lang="en-US" sz="1500" b="1" dirty="0"/>
            <a:t>Order of Investigation</a:t>
          </a:r>
        </a:p>
      </dgm:t>
    </dgm:pt>
    <dgm:pt modelId="{CA93C401-2774-4758-9802-23B5D961B9EC}" type="parTrans" cxnId="{77DBF6ED-D3D1-4B98-B140-77BBB802CF45}">
      <dgm:prSet/>
      <dgm:spPr/>
      <dgm:t>
        <a:bodyPr/>
        <a:lstStyle/>
        <a:p>
          <a:endParaRPr lang="en-US" sz="900"/>
        </a:p>
      </dgm:t>
    </dgm:pt>
    <dgm:pt modelId="{9FC2C140-3B4C-4376-9D77-EFC0813CF1FC}" type="sibTrans" cxnId="{77DBF6ED-D3D1-4B98-B140-77BBB802CF45}">
      <dgm:prSet/>
      <dgm:spPr/>
      <dgm:t>
        <a:bodyPr/>
        <a:lstStyle/>
        <a:p>
          <a:endParaRPr lang="en-US" sz="900"/>
        </a:p>
      </dgm:t>
    </dgm:pt>
    <dgm:pt modelId="{A9BB60BB-13F0-4394-A858-1962F9CCB175}">
      <dgm:prSet phldrT="[Text]" custT="1"/>
      <dgm:spPr/>
      <dgm:t>
        <a:bodyPr/>
        <a:lstStyle/>
        <a:p>
          <a:pPr algn="ctr"/>
          <a:r>
            <a:rPr lang="en-US" sz="1500" b="1"/>
            <a:t>  Order of Protection</a:t>
          </a:r>
          <a:endParaRPr lang="en-US" sz="1500" b="1" dirty="0"/>
        </a:p>
      </dgm:t>
    </dgm:pt>
    <dgm:pt modelId="{7E1BDE3C-4DCB-4F51-B0A9-4135D1F1C61B}" type="parTrans" cxnId="{A5D4AAA3-D9D8-4148-93B8-745ECCF47405}">
      <dgm:prSet/>
      <dgm:spPr/>
      <dgm:t>
        <a:bodyPr/>
        <a:lstStyle/>
        <a:p>
          <a:endParaRPr lang="en-US" sz="900"/>
        </a:p>
      </dgm:t>
    </dgm:pt>
    <dgm:pt modelId="{4730DD8B-690C-4B69-A478-5B09E192406C}" type="sibTrans" cxnId="{A5D4AAA3-D9D8-4148-93B8-745ECCF47405}">
      <dgm:prSet/>
      <dgm:spPr/>
      <dgm:t>
        <a:bodyPr/>
        <a:lstStyle/>
        <a:p>
          <a:endParaRPr lang="en-US" sz="900"/>
        </a:p>
      </dgm:t>
    </dgm:pt>
    <dgm:pt modelId="{0489496C-64E4-47EE-81CF-9D7E6419D9B6}">
      <dgm:prSet phldrT="[Text]" custT="1"/>
      <dgm:spPr/>
      <dgm:t>
        <a:bodyPr/>
        <a:lstStyle/>
        <a:p>
          <a:pPr algn="ctr"/>
          <a:r>
            <a:rPr lang="en-US" sz="1500" b="1" dirty="0"/>
            <a:t>Order of Less Than Custody</a:t>
          </a:r>
        </a:p>
      </dgm:t>
    </dgm:pt>
    <dgm:pt modelId="{C44D4341-6B44-4A52-93C0-919AFF7FE38F}" type="parTrans" cxnId="{04F41C6C-7FB5-4D97-835C-DDB46DEF17F3}">
      <dgm:prSet/>
      <dgm:spPr/>
      <dgm:t>
        <a:bodyPr/>
        <a:lstStyle/>
        <a:p>
          <a:endParaRPr lang="en-US"/>
        </a:p>
      </dgm:t>
    </dgm:pt>
    <dgm:pt modelId="{EAA28E4D-846E-44D3-97FB-E8F12F8521E9}" type="sibTrans" cxnId="{04F41C6C-7FB5-4D97-835C-DDB46DEF17F3}">
      <dgm:prSet/>
      <dgm:spPr/>
      <dgm:t>
        <a:bodyPr/>
        <a:lstStyle/>
        <a:p>
          <a:endParaRPr lang="en-US"/>
        </a:p>
      </dgm:t>
    </dgm:pt>
    <dgm:pt modelId="{53AA3E42-96E3-4A0C-AB88-139DECCD9E51}">
      <dgm:prSet phldrT="[Text]" custT="1"/>
      <dgm:spPr/>
      <dgm:t>
        <a:bodyPr/>
        <a:lstStyle/>
        <a:p>
          <a:pPr algn="ctr"/>
          <a:r>
            <a:rPr lang="en-US" sz="1500" b="1" dirty="0"/>
            <a:t>72-Hour Hold (Protective Custody)</a:t>
          </a:r>
        </a:p>
      </dgm:t>
    </dgm:pt>
    <dgm:pt modelId="{18A22AB3-9951-4D31-A5A9-292EEC68CD0A}" type="parTrans" cxnId="{51782F86-1328-4DDA-9729-AC615DC82D3A}">
      <dgm:prSet/>
      <dgm:spPr/>
      <dgm:t>
        <a:bodyPr/>
        <a:lstStyle/>
        <a:p>
          <a:endParaRPr lang="en-US"/>
        </a:p>
      </dgm:t>
    </dgm:pt>
    <dgm:pt modelId="{6C8732AD-C0A3-4AC1-9B80-A65C00DE6058}" type="sibTrans" cxnId="{51782F86-1328-4DDA-9729-AC615DC82D3A}">
      <dgm:prSet/>
      <dgm:spPr/>
      <dgm:t>
        <a:bodyPr/>
        <a:lstStyle/>
        <a:p>
          <a:endParaRPr lang="en-US"/>
        </a:p>
      </dgm:t>
    </dgm:pt>
    <dgm:pt modelId="{0C7E91FA-F82F-4085-8BEB-A3CAB5062194}" type="pres">
      <dgm:prSet presAssocID="{E03A0084-8598-474E-B5CC-5C3CC3D9FD33}" presName="linearFlow" presStyleCnt="0">
        <dgm:presLayoutVars>
          <dgm:dir/>
          <dgm:resizeHandles val="exact"/>
        </dgm:presLayoutVars>
      </dgm:prSet>
      <dgm:spPr/>
    </dgm:pt>
    <dgm:pt modelId="{C9E8B428-4C3F-487E-A396-620CBE9380E5}" type="pres">
      <dgm:prSet presAssocID="{2723D731-B721-46DD-9BCC-9F4BA0F2B02C}" presName="composite" presStyleCnt="0"/>
      <dgm:spPr/>
    </dgm:pt>
    <dgm:pt modelId="{3A9342F4-24D6-48C4-BF18-36310D35061C}" type="pres">
      <dgm:prSet presAssocID="{2723D731-B721-46DD-9BCC-9F4BA0F2B02C}" presName="imgShp" presStyleLbl="fgImgPlace1" presStyleIdx="0" presStyleCnt="4" custLinFactNeighborX="41008" custLinFactNeighborY="-28"/>
      <dgm:spPr>
        <a:solidFill>
          <a:schemeClr val="accent4"/>
        </a:solidFill>
      </dgm:spPr>
      <dgm:extLst>
        <a:ext uri="{E40237B7-FDA0-4F09-8148-C483321AD2D9}">
          <dgm14:cNvPr xmlns:dgm14="http://schemas.microsoft.com/office/drawing/2010/diagram" id="0" name="" descr="Badge 1 with solid fill"/>
        </a:ext>
      </dgm:extLst>
    </dgm:pt>
    <dgm:pt modelId="{F7B3CBFC-9515-40CF-A7D3-C0430409C384}" type="pres">
      <dgm:prSet presAssocID="{2723D731-B721-46DD-9BCC-9F4BA0F2B02C}" presName="txShp" presStyleLbl="node1" presStyleIdx="0" presStyleCnt="4">
        <dgm:presLayoutVars>
          <dgm:bulletEnabled val="1"/>
        </dgm:presLayoutVars>
      </dgm:prSet>
      <dgm:spPr/>
    </dgm:pt>
    <dgm:pt modelId="{F20FE662-2A52-47E8-96BE-743430F2E96C}" type="pres">
      <dgm:prSet presAssocID="{9FC2C140-3B4C-4376-9D77-EFC0813CF1FC}" presName="spacing" presStyleCnt="0"/>
      <dgm:spPr/>
    </dgm:pt>
    <dgm:pt modelId="{A78CF94C-827C-4625-A46F-E5D83C64ACD9}" type="pres">
      <dgm:prSet presAssocID="{A9BB60BB-13F0-4394-A858-1962F9CCB175}" presName="composite" presStyleCnt="0"/>
      <dgm:spPr/>
    </dgm:pt>
    <dgm:pt modelId="{4F4050CD-39EE-41D3-B91F-F2F428754C17}" type="pres">
      <dgm:prSet presAssocID="{A9BB60BB-13F0-4394-A858-1962F9CCB175}" presName="imgShp" presStyleLbl="fgImgPlace1" presStyleIdx="1" presStyleCnt="4" custLinFactNeighborX="36881" custLinFactNeighborY="-1994"/>
      <dgm:spPr>
        <a:solidFill>
          <a:schemeClr val="accent4"/>
        </a:solidFill>
      </dgm:spPr>
      <dgm:extLst>
        <a:ext uri="{E40237B7-FDA0-4F09-8148-C483321AD2D9}">
          <dgm14:cNvPr xmlns:dgm14="http://schemas.microsoft.com/office/drawing/2010/diagram" id="0" name="" descr="Badge with solid fill"/>
        </a:ext>
      </dgm:extLst>
    </dgm:pt>
    <dgm:pt modelId="{DB626CC2-E226-47A3-9919-33A3F852052E}" type="pres">
      <dgm:prSet presAssocID="{A9BB60BB-13F0-4394-A858-1962F9CCB175}" presName="txShp" presStyleLbl="node1" presStyleIdx="1" presStyleCnt="4" custLinFactNeighborX="486" custLinFactNeighborY="2357">
        <dgm:presLayoutVars>
          <dgm:bulletEnabled val="1"/>
        </dgm:presLayoutVars>
      </dgm:prSet>
      <dgm:spPr/>
    </dgm:pt>
    <dgm:pt modelId="{1386A202-0B29-4DAC-9884-0887DE94CAC1}" type="pres">
      <dgm:prSet presAssocID="{4730DD8B-690C-4B69-A478-5B09E192406C}" presName="spacing" presStyleCnt="0"/>
      <dgm:spPr/>
    </dgm:pt>
    <dgm:pt modelId="{2AAC459B-4D01-4E25-B40F-063DB514C14C}" type="pres">
      <dgm:prSet presAssocID="{0489496C-64E4-47EE-81CF-9D7E6419D9B6}" presName="composite" presStyleCnt="0"/>
      <dgm:spPr/>
    </dgm:pt>
    <dgm:pt modelId="{BEC48226-C6FB-43D4-B40D-341B9390F96A}" type="pres">
      <dgm:prSet presAssocID="{0489496C-64E4-47EE-81CF-9D7E6419D9B6}" presName="imgShp" presStyleLbl="fgImgPlace1" presStyleIdx="2" presStyleCnt="4" custLinFactNeighborX="35426" custLinFactNeighborY="-1"/>
      <dgm:spPr>
        <a:solidFill>
          <a:schemeClr val="accent4"/>
        </a:solidFill>
      </dgm:spPr>
      <dgm:extLst>
        <a:ext uri="{E40237B7-FDA0-4F09-8148-C483321AD2D9}">
          <dgm14:cNvPr xmlns:dgm14="http://schemas.microsoft.com/office/drawing/2010/diagram" id="0" name="" descr="Badge 3 with solid fill"/>
        </a:ext>
      </dgm:extLst>
    </dgm:pt>
    <dgm:pt modelId="{CE92348C-3BC4-4667-8252-E39D0EC7F037}" type="pres">
      <dgm:prSet presAssocID="{0489496C-64E4-47EE-81CF-9D7E6419D9B6}" presName="txShp" presStyleLbl="node1" presStyleIdx="2" presStyleCnt="4">
        <dgm:presLayoutVars>
          <dgm:bulletEnabled val="1"/>
        </dgm:presLayoutVars>
      </dgm:prSet>
      <dgm:spPr/>
    </dgm:pt>
    <dgm:pt modelId="{BEF7A2AA-86A7-4994-841F-E007815E8103}" type="pres">
      <dgm:prSet presAssocID="{EAA28E4D-846E-44D3-97FB-E8F12F8521E9}" presName="spacing" presStyleCnt="0"/>
      <dgm:spPr/>
    </dgm:pt>
    <dgm:pt modelId="{236D25D4-EB91-4CAD-8C45-11C49D78B247}" type="pres">
      <dgm:prSet presAssocID="{53AA3E42-96E3-4A0C-AB88-139DECCD9E51}" presName="composite" presStyleCnt="0"/>
      <dgm:spPr/>
    </dgm:pt>
    <dgm:pt modelId="{3FC50897-C8BF-44D2-981D-60FC735B2408}" type="pres">
      <dgm:prSet presAssocID="{53AA3E42-96E3-4A0C-AB88-139DECCD9E51}" presName="imgShp" presStyleLbl="fgImgPlace1" presStyleIdx="3" presStyleCnt="4" custLinFactNeighborX="36274" custLinFactNeighborY="28"/>
      <dgm:spPr>
        <a:solidFill>
          <a:schemeClr val="accent4"/>
        </a:solidFill>
      </dgm:spPr>
      <dgm:extLst>
        <a:ext uri="{E40237B7-FDA0-4F09-8148-C483321AD2D9}">
          <dgm14:cNvPr xmlns:dgm14="http://schemas.microsoft.com/office/drawing/2010/diagram" id="0" name="" descr="Badge 4 with solid fill"/>
        </a:ext>
      </dgm:extLst>
    </dgm:pt>
    <dgm:pt modelId="{7E081430-1EAE-40BE-A739-471C8F5525DD}" type="pres">
      <dgm:prSet presAssocID="{53AA3E42-96E3-4A0C-AB88-139DECCD9E51}" presName="txShp" presStyleLbl="node1" presStyleIdx="3" presStyleCnt="4" custLinFactNeighborY="2303">
        <dgm:presLayoutVars>
          <dgm:bulletEnabled val="1"/>
        </dgm:presLayoutVars>
      </dgm:prSet>
      <dgm:spPr/>
    </dgm:pt>
  </dgm:ptLst>
  <dgm:cxnLst>
    <dgm:cxn modelId="{A77A6E43-7B84-4277-B463-5A284489C195}" type="presOf" srcId="{E03A0084-8598-474E-B5CC-5C3CC3D9FD33}" destId="{0C7E91FA-F82F-4085-8BEB-A3CAB5062194}" srcOrd="0" destOrd="0" presId="urn:microsoft.com/office/officeart/2005/8/layout/vList3"/>
    <dgm:cxn modelId="{546F8D64-DC94-49E5-B2C1-5E54DC97682F}" type="presOf" srcId="{53AA3E42-96E3-4A0C-AB88-139DECCD9E51}" destId="{7E081430-1EAE-40BE-A739-471C8F5525DD}" srcOrd="0" destOrd="0" presId="urn:microsoft.com/office/officeart/2005/8/layout/vList3"/>
    <dgm:cxn modelId="{04F41C6C-7FB5-4D97-835C-DDB46DEF17F3}" srcId="{E03A0084-8598-474E-B5CC-5C3CC3D9FD33}" destId="{0489496C-64E4-47EE-81CF-9D7E6419D9B6}" srcOrd="2" destOrd="0" parTransId="{C44D4341-6B44-4A52-93C0-919AFF7FE38F}" sibTransId="{EAA28E4D-846E-44D3-97FB-E8F12F8521E9}"/>
    <dgm:cxn modelId="{51782F86-1328-4DDA-9729-AC615DC82D3A}" srcId="{E03A0084-8598-474E-B5CC-5C3CC3D9FD33}" destId="{53AA3E42-96E3-4A0C-AB88-139DECCD9E51}" srcOrd="3" destOrd="0" parTransId="{18A22AB3-9951-4D31-A5A9-292EEC68CD0A}" sibTransId="{6C8732AD-C0A3-4AC1-9B80-A65C00DE6058}"/>
    <dgm:cxn modelId="{A5D4AAA3-D9D8-4148-93B8-745ECCF47405}" srcId="{E03A0084-8598-474E-B5CC-5C3CC3D9FD33}" destId="{A9BB60BB-13F0-4394-A858-1962F9CCB175}" srcOrd="1" destOrd="0" parTransId="{7E1BDE3C-4DCB-4F51-B0A9-4135D1F1C61B}" sibTransId="{4730DD8B-690C-4B69-A478-5B09E192406C}"/>
    <dgm:cxn modelId="{CF956DAD-C26E-1140-AFBF-8DE86A59172E}" type="presOf" srcId="{A9BB60BB-13F0-4394-A858-1962F9CCB175}" destId="{DB626CC2-E226-47A3-9919-33A3F852052E}" srcOrd="0" destOrd="0" presId="urn:microsoft.com/office/officeart/2005/8/layout/vList3"/>
    <dgm:cxn modelId="{6FB464C8-F050-43A6-ABCB-D3302557F2CA}" type="presOf" srcId="{0489496C-64E4-47EE-81CF-9D7E6419D9B6}" destId="{CE92348C-3BC4-4667-8252-E39D0EC7F037}" srcOrd="0" destOrd="0" presId="urn:microsoft.com/office/officeart/2005/8/layout/vList3"/>
    <dgm:cxn modelId="{333619EB-9C1F-C547-99F4-6F9B433D3E3A}" type="presOf" srcId="{2723D731-B721-46DD-9BCC-9F4BA0F2B02C}" destId="{F7B3CBFC-9515-40CF-A7D3-C0430409C384}" srcOrd="0" destOrd="0" presId="urn:microsoft.com/office/officeart/2005/8/layout/vList3"/>
    <dgm:cxn modelId="{77DBF6ED-D3D1-4B98-B140-77BBB802CF45}" srcId="{E03A0084-8598-474E-B5CC-5C3CC3D9FD33}" destId="{2723D731-B721-46DD-9BCC-9F4BA0F2B02C}" srcOrd="0" destOrd="0" parTransId="{CA93C401-2774-4758-9802-23B5D961B9EC}" sibTransId="{9FC2C140-3B4C-4376-9D77-EFC0813CF1FC}"/>
    <dgm:cxn modelId="{62581599-03F0-6243-8FB8-3680448154FC}" type="presParOf" srcId="{0C7E91FA-F82F-4085-8BEB-A3CAB5062194}" destId="{C9E8B428-4C3F-487E-A396-620CBE9380E5}" srcOrd="0" destOrd="0" presId="urn:microsoft.com/office/officeart/2005/8/layout/vList3"/>
    <dgm:cxn modelId="{923FC070-CB7F-794F-8BBA-FBC279059BBA}" type="presParOf" srcId="{C9E8B428-4C3F-487E-A396-620CBE9380E5}" destId="{3A9342F4-24D6-48C4-BF18-36310D35061C}" srcOrd="0" destOrd="0" presId="urn:microsoft.com/office/officeart/2005/8/layout/vList3"/>
    <dgm:cxn modelId="{C97588B5-423A-044C-98E5-00545C691CD7}" type="presParOf" srcId="{C9E8B428-4C3F-487E-A396-620CBE9380E5}" destId="{F7B3CBFC-9515-40CF-A7D3-C0430409C384}" srcOrd="1" destOrd="0" presId="urn:microsoft.com/office/officeart/2005/8/layout/vList3"/>
    <dgm:cxn modelId="{FBDD8E7C-1164-7148-8B65-82678A697584}" type="presParOf" srcId="{0C7E91FA-F82F-4085-8BEB-A3CAB5062194}" destId="{F20FE662-2A52-47E8-96BE-743430F2E96C}" srcOrd="1" destOrd="0" presId="urn:microsoft.com/office/officeart/2005/8/layout/vList3"/>
    <dgm:cxn modelId="{CC964CEA-FC61-DD41-94D3-742042E2C3AD}" type="presParOf" srcId="{0C7E91FA-F82F-4085-8BEB-A3CAB5062194}" destId="{A78CF94C-827C-4625-A46F-E5D83C64ACD9}" srcOrd="2" destOrd="0" presId="urn:microsoft.com/office/officeart/2005/8/layout/vList3"/>
    <dgm:cxn modelId="{69E4F3EF-7EC7-3E40-8B67-E44321E48761}" type="presParOf" srcId="{A78CF94C-827C-4625-A46F-E5D83C64ACD9}" destId="{4F4050CD-39EE-41D3-B91F-F2F428754C17}" srcOrd="0" destOrd="0" presId="urn:microsoft.com/office/officeart/2005/8/layout/vList3"/>
    <dgm:cxn modelId="{7B701967-C5AE-9649-BADC-418EFDA48022}" type="presParOf" srcId="{A78CF94C-827C-4625-A46F-E5D83C64ACD9}" destId="{DB626CC2-E226-47A3-9919-33A3F852052E}" srcOrd="1" destOrd="0" presId="urn:microsoft.com/office/officeart/2005/8/layout/vList3"/>
    <dgm:cxn modelId="{AF331027-F81F-4C5F-9685-858284A7662A}" type="presParOf" srcId="{0C7E91FA-F82F-4085-8BEB-A3CAB5062194}" destId="{1386A202-0B29-4DAC-9884-0887DE94CAC1}" srcOrd="3" destOrd="0" presId="urn:microsoft.com/office/officeart/2005/8/layout/vList3"/>
    <dgm:cxn modelId="{172CA3FD-AE79-47F8-B6E8-D1ACEF859C4F}" type="presParOf" srcId="{0C7E91FA-F82F-4085-8BEB-A3CAB5062194}" destId="{2AAC459B-4D01-4E25-B40F-063DB514C14C}" srcOrd="4" destOrd="0" presId="urn:microsoft.com/office/officeart/2005/8/layout/vList3"/>
    <dgm:cxn modelId="{C786A25C-FFB5-425E-BACF-93B9EF4B26E5}" type="presParOf" srcId="{2AAC459B-4D01-4E25-B40F-063DB514C14C}" destId="{BEC48226-C6FB-43D4-B40D-341B9390F96A}" srcOrd="0" destOrd="0" presId="urn:microsoft.com/office/officeart/2005/8/layout/vList3"/>
    <dgm:cxn modelId="{F1BFE468-486D-42A2-9A4A-F1C024253F2E}" type="presParOf" srcId="{2AAC459B-4D01-4E25-B40F-063DB514C14C}" destId="{CE92348C-3BC4-4667-8252-E39D0EC7F037}" srcOrd="1" destOrd="0" presId="urn:microsoft.com/office/officeart/2005/8/layout/vList3"/>
    <dgm:cxn modelId="{DDE6AEDB-BB76-4084-99CA-D0D10394DA60}" type="presParOf" srcId="{0C7E91FA-F82F-4085-8BEB-A3CAB5062194}" destId="{BEF7A2AA-86A7-4994-841F-E007815E8103}" srcOrd="5" destOrd="0" presId="urn:microsoft.com/office/officeart/2005/8/layout/vList3"/>
    <dgm:cxn modelId="{2ED27BAE-54B0-4AA2-94A1-88C7491458D9}" type="presParOf" srcId="{0C7E91FA-F82F-4085-8BEB-A3CAB5062194}" destId="{236D25D4-EB91-4CAD-8C45-11C49D78B247}" srcOrd="6" destOrd="0" presId="urn:microsoft.com/office/officeart/2005/8/layout/vList3"/>
    <dgm:cxn modelId="{4C74B594-EA54-4871-9A5D-F15C428AA17A}" type="presParOf" srcId="{236D25D4-EB91-4CAD-8C45-11C49D78B247}" destId="{3FC50897-C8BF-44D2-981D-60FC735B2408}" srcOrd="0" destOrd="0" presId="urn:microsoft.com/office/officeart/2005/8/layout/vList3"/>
    <dgm:cxn modelId="{4D2FCD29-3D92-40EF-A04E-0DC4FD10FB45}" type="presParOf" srcId="{236D25D4-EB91-4CAD-8C45-11C49D78B247}" destId="{7E081430-1EAE-40BE-A739-471C8F5525D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3A0084-8598-474E-B5CC-5C3CC3D9FD33}" type="doc">
      <dgm:prSet loTypeId="urn:microsoft.com/office/officeart/2005/8/layout/vList3" loCatId="picture" qsTypeId="urn:microsoft.com/office/officeart/2005/8/quickstyle/simple1" qsCatId="simple" csTypeId="urn:microsoft.com/office/officeart/2005/8/colors/accent1_1" csCatId="accent1" phldr="1"/>
      <dgm:spPr/>
    </dgm:pt>
    <dgm:pt modelId="{2723D731-B721-46DD-9BCC-9F4BA0F2B02C}">
      <dgm:prSet phldrT="[Text]" custT="1"/>
      <dgm:spPr/>
      <dgm:t>
        <a:bodyPr/>
        <a:lstStyle/>
        <a:p>
          <a:pPr algn="ctr"/>
          <a:r>
            <a:rPr lang="en-US" sz="1500" b="1" dirty="0"/>
            <a:t>Dependency-Neglect Cases (Including Dependency cases)</a:t>
          </a:r>
        </a:p>
      </dgm:t>
    </dgm:pt>
    <dgm:pt modelId="{CA93C401-2774-4758-9802-23B5D961B9EC}" type="parTrans" cxnId="{77DBF6ED-D3D1-4B98-B140-77BBB802CF45}">
      <dgm:prSet/>
      <dgm:spPr/>
      <dgm:t>
        <a:bodyPr/>
        <a:lstStyle/>
        <a:p>
          <a:endParaRPr lang="en-US" sz="900"/>
        </a:p>
      </dgm:t>
    </dgm:pt>
    <dgm:pt modelId="{9FC2C140-3B4C-4376-9D77-EFC0813CF1FC}" type="sibTrans" cxnId="{77DBF6ED-D3D1-4B98-B140-77BBB802CF45}">
      <dgm:prSet/>
      <dgm:spPr/>
      <dgm:t>
        <a:bodyPr/>
        <a:lstStyle/>
        <a:p>
          <a:endParaRPr lang="en-US" sz="900"/>
        </a:p>
      </dgm:t>
    </dgm:pt>
    <dgm:pt modelId="{A9BB60BB-13F0-4394-A858-1962F9CCB175}">
      <dgm:prSet phldrT="[Text]" custT="1"/>
      <dgm:spPr/>
      <dgm:t>
        <a:bodyPr/>
        <a:lstStyle/>
        <a:p>
          <a:pPr algn="ctr"/>
          <a:r>
            <a:rPr lang="en-US" sz="1500" b="1" dirty="0"/>
            <a:t>Family in Need of Services (FINS)</a:t>
          </a:r>
        </a:p>
      </dgm:t>
    </dgm:pt>
    <dgm:pt modelId="{4730DD8B-690C-4B69-A478-5B09E192406C}" type="sibTrans" cxnId="{A5D4AAA3-D9D8-4148-93B8-745ECCF47405}">
      <dgm:prSet/>
      <dgm:spPr/>
      <dgm:t>
        <a:bodyPr/>
        <a:lstStyle/>
        <a:p>
          <a:endParaRPr lang="en-US" sz="900"/>
        </a:p>
      </dgm:t>
    </dgm:pt>
    <dgm:pt modelId="{7E1BDE3C-4DCB-4F51-B0A9-4135D1F1C61B}" type="parTrans" cxnId="{A5D4AAA3-D9D8-4148-93B8-745ECCF47405}">
      <dgm:prSet/>
      <dgm:spPr/>
      <dgm:t>
        <a:bodyPr/>
        <a:lstStyle/>
        <a:p>
          <a:endParaRPr lang="en-US" sz="900"/>
        </a:p>
      </dgm:t>
    </dgm:pt>
    <dgm:pt modelId="{0489496C-64E4-47EE-81CF-9D7E6419D9B6}">
      <dgm:prSet phldrT="[Text]" custT="1"/>
      <dgm:spPr/>
      <dgm:t>
        <a:bodyPr/>
        <a:lstStyle/>
        <a:p>
          <a:pPr algn="ctr"/>
          <a:r>
            <a:rPr lang="en-US" sz="1500" b="1" dirty="0"/>
            <a:t>Delinquency Cases</a:t>
          </a:r>
        </a:p>
      </dgm:t>
    </dgm:pt>
    <dgm:pt modelId="{EAA28E4D-846E-44D3-97FB-E8F12F8521E9}" type="sibTrans" cxnId="{04F41C6C-7FB5-4D97-835C-DDB46DEF17F3}">
      <dgm:prSet/>
      <dgm:spPr/>
      <dgm:t>
        <a:bodyPr/>
        <a:lstStyle/>
        <a:p>
          <a:endParaRPr lang="en-US"/>
        </a:p>
      </dgm:t>
    </dgm:pt>
    <dgm:pt modelId="{C44D4341-6B44-4A52-93C0-919AFF7FE38F}" type="parTrans" cxnId="{04F41C6C-7FB5-4D97-835C-DDB46DEF17F3}">
      <dgm:prSet/>
      <dgm:spPr/>
      <dgm:t>
        <a:bodyPr/>
        <a:lstStyle/>
        <a:p>
          <a:endParaRPr lang="en-US"/>
        </a:p>
      </dgm:t>
    </dgm:pt>
    <dgm:pt modelId="{0C7E91FA-F82F-4085-8BEB-A3CAB5062194}" type="pres">
      <dgm:prSet presAssocID="{E03A0084-8598-474E-B5CC-5C3CC3D9FD33}" presName="linearFlow" presStyleCnt="0">
        <dgm:presLayoutVars>
          <dgm:dir/>
          <dgm:resizeHandles val="exact"/>
        </dgm:presLayoutVars>
      </dgm:prSet>
      <dgm:spPr/>
    </dgm:pt>
    <dgm:pt modelId="{C9E8B428-4C3F-487E-A396-620CBE9380E5}" type="pres">
      <dgm:prSet presAssocID="{2723D731-B721-46DD-9BCC-9F4BA0F2B02C}" presName="composite" presStyleCnt="0"/>
      <dgm:spPr/>
    </dgm:pt>
    <dgm:pt modelId="{3A9342F4-24D6-48C4-BF18-36310D35061C}" type="pres">
      <dgm:prSet presAssocID="{2723D731-B721-46DD-9BCC-9F4BA0F2B02C}" presName="imgShp" presStyleLbl="fgImgPlace1" presStyleIdx="0" presStyleCnt="3" custLinFactNeighborX="41008" custLinFactNeighborY="-28"/>
      <dgm:spPr>
        <a:solidFill>
          <a:schemeClr val="accent4"/>
        </a:solidFill>
      </dgm:spPr>
      <dgm:extLst>
        <a:ext uri="{E40237B7-FDA0-4F09-8148-C483321AD2D9}">
          <dgm14:cNvPr xmlns:dgm14="http://schemas.microsoft.com/office/drawing/2010/diagram" id="0" name="" descr="Badge 1 with solid fill"/>
        </a:ext>
      </dgm:extLst>
    </dgm:pt>
    <dgm:pt modelId="{F7B3CBFC-9515-40CF-A7D3-C0430409C384}" type="pres">
      <dgm:prSet presAssocID="{2723D731-B721-46DD-9BCC-9F4BA0F2B02C}" presName="txShp" presStyleLbl="node1" presStyleIdx="0" presStyleCnt="3">
        <dgm:presLayoutVars>
          <dgm:bulletEnabled val="1"/>
        </dgm:presLayoutVars>
      </dgm:prSet>
      <dgm:spPr/>
    </dgm:pt>
    <dgm:pt modelId="{F20FE662-2A52-47E8-96BE-743430F2E96C}" type="pres">
      <dgm:prSet presAssocID="{9FC2C140-3B4C-4376-9D77-EFC0813CF1FC}" presName="spacing" presStyleCnt="0"/>
      <dgm:spPr/>
    </dgm:pt>
    <dgm:pt modelId="{A78CF94C-827C-4625-A46F-E5D83C64ACD9}" type="pres">
      <dgm:prSet presAssocID="{A9BB60BB-13F0-4394-A858-1962F9CCB175}" presName="composite" presStyleCnt="0"/>
      <dgm:spPr/>
    </dgm:pt>
    <dgm:pt modelId="{4F4050CD-39EE-41D3-B91F-F2F428754C17}" type="pres">
      <dgm:prSet presAssocID="{A9BB60BB-13F0-4394-A858-1962F9CCB175}" presName="imgShp" presStyleLbl="fgImgPlace1" presStyleIdx="1" presStyleCnt="3" custLinFactNeighborX="36881" custLinFactNeighborY="-1994"/>
      <dgm:spPr>
        <a:solidFill>
          <a:schemeClr val="accent4"/>
        </a:solidFill>
      </dgm:spPr>
      <dgm:extLst>
        <a:ext uri="{E40237B7-FDA0-4F09-8148-C483321AD2D9}">
          <dgm14:cNvPr xmlns:dgm14="http://schemas.microsoft.com/office/drawing/2010/diagram" id="0" name="" descr="Badge with solid fill"/>
        </a:ext>
      </dgm:extLst>
    </dgm:pt>
    <dgm:pt modelId="{DB626CC2-E226-47A3-9919-33A3F852052E}" type="pres">
      <dgm:prSet presAssocID="{A9BB60BB-13F0-4394-A858-1962F9CCB175}" presName="txShp" presStyleLbl="node1" presStyleIdx="1" presStyleCnt="3">
        <dgm:presLayoutVars>
          <dgm:bulletEnabled val="1"/>
        </dgm:presLayoutVars>
      </dgm:prSet>
      <dgm:spPr/>
    </dgm:pt>
    <dgm:pt modelId="{1386A202-0B29-4DAC-9884-0887DE94CAC1}" type="pres">
      <dgm:prSet presAssocID="{4730DD8B-690C-4B69-A478-5B09E192406C}" presName="spacing" presStyleCnt="0"/>
      <dgm:spPr/>
    </dgm:pt>
    <dgm:pt modelId="{2AAC459B-4D01-4E25-B40F-063DB514C14C}" type="pres">
      <dgm:prSet presAssocID="{0489496C-64E4-47EE-81CF-9D7E6419D9B6}" presName="composite" presStyleCnt="0"/>
      <dgm:spPr/>
    </dgm:pt>
    <dgm:pt modelId="{BEC48226-C6FB-43D4-B40D-341B9390F96A}" type="pres">
      <dgm:prSet presAssocID="{0489496C-64E4-47EE-81CF-9D7E6419D9B6}" presName="imgShp" presStyleLbl="fgImgPlace1" presStyleIdx="2" presStyleCnt="3" custLinFactNeighborX="35426" custLinFactNeighborY="-1"/>
      <dgm:spPr>
        <a:solidFill>
          <a:schemeClr val="accent4"/>
        </a:solidFill>
      </dgm:spPr>
      <dgm:extLst>
        <a:ext uri="{E40237B7-FDA0-4F09-8148-C483321AD2D9}">
          <dgm14:cNvPr xmlns:dgm14="http://schemas.microsoft.com/office/drawing/2010/diagram" id="0" name="" descr="Badge 3 with solid fill"/>
        </a:ext>
      </dgm:extLst>
    </dgm:pt>
    <dgm:pt modelId="{CE92348C-3BC4-4667-8252-E39D0EC7F037}" type="pres">
      <dgm:prSet presAssocID="{0489496C-64E4-47EE-81CF-9D7E6419D9B6}" presName="txShp" presStyleLbl="node1" presStyleIdx="2" presStyleCnt="3">
        <dgm:presLayoutVars>
          <dgm:bulletEnabled val="1"/>
        </dgm:presLayoutVars>
      </dgm:prSet>
      <dgm:spPr/>
    </dgm:pt>
  </dgm:ptLst>
  <dgm:cxnLst>
    <dgm:cxn modelId="{A77A6E43-7B84-4277-B463-5A284489C195}" type="presOf" srcId="{E03A0084-8598-474E-B5CC-5C3CC3D9FD33}" destId="{0C7E91FA-F82F-4085-8BEB-A3CAB5062194}" srcOrd="0" destOrd="0" presId="urn:microsoft.com/office/officeart/2005/8/layout/vList3"/>
    <dgm:cxn modelId="{04F41C6C-7FB5-4D97-835C-DDB46DEF17F3}" srcId="{E03A0084-8598-474E-B5CC-5C3CC3D9FD33}" destId="{0489496C-64E4-47EE-81CF-9D7E6419D9B6}" srcOrd="2" destOrd="0" parTransId="{C44D4341-6B44-4A52-93C0-919AFF7FE38F}" sibTransId="{EAA28E4D-846E-44D3-97FB-E8F12F8521E9}"/>
    <dgm:cxn modelId="{A5D4AAA3-D9D8-4148-93B8-745ECCF47405}" srcId="{E03A0084-8598-474E-B5CC-5C3CC3D9FD33}" destId="{A9BB60BB-13F0-4394-A858-1962F9CCB175}" srcOrd="1" destOrd="0" parTransId="{7E1BDE3C-4DCB-4F51-B0A9-4135D1F1C61B}" sibTransId="{4730DD8B-690C-4B69-A478-5B09E192406C}"/>
    <dgm:cxn modelId="{CF956DAD-C26E-1140-AFBF-8DE86A59172E}" type="presOf" srcId="{A9BB60BB-13F0-4394-A858-1962F9CCB175}" destId="{DB626CC2-E226-47A3-9919-33A3F852052E}" srcOrd="0" destOrd="0" presId="urn:microsoft.com/office/officeart/2005/8/layout/vList3"/>
    <dgm:cxn modelId="{6FB464C8-F050-43A6-ABCB-D3302557F2CA}" type="presOf" srcId="{0489496C-64E4-47EE-81CF-9D7E6419D9B6}" destId="{CE92348C-3BC4-4667-8252-E39D0EC7F037}" srcOrd="0" destOrd="0" presId="urn:microsoft.com/office/officeart/2005/8/layout/vList3"/>
    <dgm:cxn modelId="{333619EB-9C1F-C547-99F4-6F9B433D3E3A}" type="presOf" srcId="{2723D731-B721-46DD-9BCC-9F4BA0F2B02C}" destId="{F7B3CBFC-9515-40CF-A7D3-C0430409C384}" srcOrd="0" destOrd="0" presId="urn:microsoft.com/office/officeart/2005/8/layout/vList3"/>
    <dgm:cxn modelId="{77DBF6ED-D3D1-4B98-B140-77BBB802CF45}" srcId="{E03A0084-8598-474E-B5CC-5C3CC3D9FD33}" destId="{2723D731-B721-46DD-9BCC-9F4BA0F2B02C}" srcOrd="0" destOrd="0" parTransId="{CA93C401-2774-4758-9802-23B5D961B9EC}" sibTransId="{9FC2C140-3B4C-4376-9D77-EFC0813CF1FC}"/>
    <dgm:cxn modelId="{62581599-03F0-6243-8FB8-3680448154FC}" type="presParOf" srcId="{0C7E91FA-F82F-4085-8BEB-A3CAB5062194}" destId="{C9E8B428-4C3F-487E-A396-620CBE9380E5}" srcOrd="0" destOrd="0" presId="urn:microsoft.com/office/officeart/2005/8/layout/vList3"/>
    <dgm:cxn modelId="{923FC070-CB7F-794F-8BBA-FBC279059BBA}" type="presParOf" srcId="{C9E8B428-4C3F-487E-A396-620CBE9380E5}" destId="{3A9342F4-24D6-48C4-BF18-36310D35061C}" srcOrd="0" destOrd="0" presId="urn:microsoft.com/office/officeart/2005/8/layout/vList3"/>
    <dgm:cxn modelId="{C97588B5-423A-044C-98E5-00545C691CD7}" type="presParOf" srcId="{C9E8B428-4C3F-487E-A396-620CBE9380E5}" destId="{F7B3CBFC-9515-40CF-A7D3-C0430409C384}" srcOrd="1" destOrd="0" presId="urn:microsoft.com/office/officeart/2005/8/layout/vList3"/>
    <dgm:cxn modelId="{FBDD8E7C-1164-7148-8B65-82678A697584}" type="presParOf" srcId="{0C7E91FA-F82F-4085-8BEB-A3CAB5062194}" destId="{F20FE662-2A52-47E8-96BE-743430F2E96C}" srcOrd="1" destOrd="0" presId="urn:microsoft.com/office/officeart/2005/8/layout/vList3"/>
    <dgm:cxn modelId="{CC964CEA-FC61-DD41-94D3-742042E2C3AD}" type="presParOf" srcId="{0C7E91FA-F82F-4085-8BEB-A3CAB5062194}" destId="{A78CF94C-827C-4625-A46F-E5D83C64ACD9}" srcOrd="2" destOrd="0" presId="urn:microsoft.com/office/officeart/2005/8/layout/vList3"/>
    <dgm:cxn modelId="{69E4F3EF-7EC7-3E40-8B67-E44321E48761}" type="presParOf" srcId="{A78CF94C-827C-4625-A46F-E5D83C64ACD9}" destId="{4F4050CD-39EE-41D3-B91F-F2F428754C17}" srcOrd="0" destOrd="0" presId="urn:microsoft.com/office/officeart/2005/8/layout/vList3"/>
    <dgm:cxn modelId="{7B701967-C5AE-9649-BADC-418EFDA48022}" type="presParOf" srcId="{A78CF94C-827C-4625-A46F-E5D83C64ACD9}" destId="{DB626CC2-E226-47A3-9919-33A3F852052E}" srcOrd="1" destOrd="0" presId="urn:microsoft.com/office/officeart/2005/8/layout/vList3"/>
    <dgm:cxn modelId="{AF331027-F81F-4C5F-9685-858284A7662A}" type="presParOf" srcId="{0C7E91FA-F82F-4085-8BEB-A3CAB5062194}" destId="{1386A202-0B29-4DAC-9884-0887DE94CAC1}" srcOrd="3" destOrd="0" presId="urn:microsoft.com/office/officeart/2005/8/layout/vList3"/>
    <dgm:cxn modelId="{172CA3FD-AE79-47F8-B6E8-D1ACEF859C4F}" type="presParOf" srcId="{0C7E91FA-F82F-4085-8BEB-A3CAB5062194}" destId="{2AAC459B-4D01-4E25-B40F-063DB514C14C}" srcOrd="4" destOrd="0" presId="urn:microsoft.com/office/officeart/2005/8/layout/vList3"/>
    <dgm:cxn modelId="{C786A25C-FFB5-425E-BACF-93B9EF4B26E5}" type="presParOf" srcId="{2AAC459B-4D01-4E25-B40F-063DB514C14C}" destId="{BEC48226-C6FB-43D4-B40D-341B9390F96A}" srcOrd="0" destOrd="0" presId="urn:microsoft.com/office/officeart/2005/8/layout/vList3"/>
    <dgm:cxn modelId="{F1BFE468-486D-42A2-9A4A-F1C024253F2E}" type="presParOf" srcId="{2AAC459B-4D01-4E25-B40F-063DB514C14C}" destId="{CE92348C-3BC4-4667-8252-E39D0EC7F037}"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3A0084-8598-474E-B5CC-5C3CC3D9FD33}" type="doc">
      <dgm:prSet loTypeId="urn:microsoft.com/office/officeart/2005/8/layout/vList3" loCatId="picture" qsTypeId="urn:microsoft.com/office/officeart/2005/8/quickstyle/simple1" qsCatId="simple" csTypeId="urn:microsoft.com/office/officeart/2005/8/colors/accent1_1" csCatId="accent1" phldr="1"/>
      <dgm:spPr/>
    </dgm:pt>
    <dgm:pt modelId="{2723D731-B721-46DD-9BCC-9F4BA0F2B02C}">
      <dgm:prSet phldrT="[Text]" custT="1"/>
      <dgm:spPr/>
      <dgm:t>
        <a:bodyPr/>
        <a:lstStyle/>
        <a:p>
          <a:pPr algn="r"/>
          <a:r>
            <a:rPr lang="en-US" sz="1500" b="1" dirty="0"/>
            <a:t>Petition of Emergency Custody</a:t>
          </a:r>
        </a:p>
      </dgm:t>
    </dgm:pt>
    <dgm:pt modelId="{CA93C401-2774-4758-9802-23B5D961B9EC}" type="parTrans" cxnId="{77DBF6ED-D3D1-4B98-B140-77BBB802CF45}">
      <dgm:prSet/>
      <dgm:spPr/>
      <dgm:t>
        <a:bodyPr/>
        <a:lstStyle/>
        <a:p>
          <a:endParaRPr lang="en-US" sz="900"/>
        </a:p>
      </dgm:t>
    </dgm:pt>
    <dgm:pt modelId="{9FC2C140-3B4C-4376-9D77-EFC0813CF1FC}" type="sibTrans" cxnId="{77DBF6ED-D3D1-4B98-B140-77BBB802CF45}">
      <dgm:prSet/>
      <dgm:spPr/>
      <dgm:t>
        <a:bodyPr/>
        <a:lstStyle/>
        <a:p>
          <a:endParaRPr lang="en-US" sz="900"/>
        </a:p>
      </dgm:t>
    </dgm:pt>
    <dgm:pt modelId="{A9BB60BB-13F0-4394-A858-1962F9CCB175}">
      <dgm:prSet phldrT="[Text]" custT="1"/>
      <dgm:spPr/>
      <dgm:t>
        <a:bodyPr/>
        <a:lstStyle/>
        <a:p>
          <a:pPr algn="r"/>
          <a:r>
            <a:rPr lang="en-US" sz="1500" b="1" dirty="0"/>
            <a:t>Petition for Dependency-Neglect</a:t>
          </a:r>
        </a:p>
      </dgm:t>
    </dgm:pt>
    <dgm:pt modelId="{7E1BDE3C-4DCB-4F51-B0A9-4135D1F1C61B}" type="parTrans" cxnId="{A5D4AAA3-D9D8-4148-93B8-745ECCF47405}">
      <dgm:prSet/>
      <dgm:spPr/>
      <dgm:t>
        <a:bodyPr/>
        <a:lstStyle/>
        <a:p>
          <a:endParaRPr lang="en-US" sz="900"/>
        </a:p>
      </dgm:t>
    </dgm:pt>
    <dgm:pt modelId="{4730DD8B-690C-4B69-A478-5B09E192406C}" type="sibTrans" cxnId="{A5D4AAA3-D9D8-4148-93B8-745ECCF47405}">
      <dgm:prSet/>
      <dgm:spPr/>
      <dgm:t>
        <a:bodyPr/>
        <a:lstStyle/>
        <a:p>
          <a:endParaRPr lang="en-US" sz="900"/>
        </a:p>
      </dgm:t>
    </dgm:pt>
    <dgm:pt modelId="{0489496C-64E4-47EE-81CF-9D7E6419D9B6}">
      <dgm:prSet phldrT="[Text]" custT="1"/>
      <dgm:spPr/>
      <dgm:t>
        <a:bodyPr/>
        <a:lstStyle/>
        <a:p>
          <a:pPr algn="r"/>
          <a:r>
            <a:rPr lang="en-US" sz="1500" b="1" dirty="0"/>
            <a:t>Petition for Termination of Parental Rights</a:t>
          </a:r>
        </a:p>
      </dgm:t>
    </dgm:pt>
    <dgm:pt modelId="{C44D4341-6B44-4A52-93C0-919AFF7FE38F}" type="parTrans" cxnId="{04F41C6C-7FB5-4D97-835C-DDB46DEF17F3}">
      <dgm:prSet/>
      <dgm:spPr/>
      <dgm:t>
        <a:bodyPr/>
        <a:lstStyle/>
        <a:p>
          <a:endParaRPr lang="en-US"/>
        </a:p>
      </dgm:t>
    </dgm:pt>
    <dgm:pt modelId="{EAA28E4D-846E-44D3-97FB-E8F12F8521E9}" type="sibTrans" cxnId="{04F41C6C-7FB5-4D97-835C-DDB46DEF17F3}">
      <dgm:prSet/>
      <dgm:spPr/>
      <dgm:t>
        <a:bodyPr/>
        <a:lstStyle/>
        <a:p>
          <a:endParaRPr lang="en-US"/>
        </a:p>
      </dgm:t>
    </dgm:pt>
    <dgm:pt modelId="{53AA3E42-96E3-4A0C-AB88-139DECCD9E51}">
      <dgm:prSet phldrT="[Text]" custT="1"/>
      <dgm:spPr/>
      <dgm:t>
        <a:bodyPr/>
        <a:lstStyle/>
        <a:p>
          <a:pPr algn="r"/>
          <a:r>
            <a:rPr lang="en-US" sz="1500" b="1" dirty="0"/>
            <a:t>Petition for Reinstatement of Parental Rights</a:t>
          </a:r>
        </a:p>
      </dgm:t>
    </dgm:pt>
    <dgm:pt modelId="{18A22AB3-9951-4D31-A5A9-292EEC68CD0A}" type="parTrans" cxnId="{51782F86-1328-4DDA-9729-AC615DC82D3A}">
      <dgm:prSet/>
      <dgm:spPr/>
      <dgm:t>
        <a:bodyPr/>
        <a:lstStyle/>
        <a:p>
          <a:endParaRPr lang="en-US"/>
        </a:p>
      </dgm:t>
    </dgm:pt>
    <dgm:pt modelId="{6C8732AD-C0A3-4AC1-9B80-A65C00DE6058}" type="sibTrans" cxnId="{51782F86-1328-4DDA-9729-AC615DC82D3A}">
      <dgm:prSet/>
      <dgm:spPr/>
      <dgm:t>
        <a:bodyPr/>
        <a:lstStyle/>
        <a:p>
          <a:endParaRPr lang="en-US"/>
        </a:p>
      </dgm:t>
    </dgm:pt>
    <dgm:pt modelId="{0C7E91FA-F82F-4085-8BEB-A3CAB5062194}" type="pres">
      <dgm:prSet presAssocID="{E03A0084-8598-474E-B5CC-5C3CC3D9FD33}" presName="linearFlow" presStyleCnt="0">
        <dgm:presLayoutVars>
          <dgm:dir/>
          <dgm:resizeHandles val="exact"/>
        </dgm:presLayoutVars>
      </dgm:prSet>
      <dgm:spPr/>
    </dgm:pt>
    <dgm:pt modelId="{C9E8B428-4C3F-487E-A396-620CBE9380E5}" type="pres">
      <dgm:prSet presAssocID="{2723D731-B721-46DD-9BCC-9F4BA0F2B02C}" presName="composite" presStyleCnt="0"/>
      <dgm:spPr/>
    </dgm:pt>
    <dgm:pt modelId="{3A9342F4-24D6-48C4-BF18-36310D35061C}" type="pres">
      <dgm:prSet presAssocID="{2723D731-B721-46DD-9BCC-9F4BA0F2B02C}" presName="imgShp" presStyleLbl="fgImgPlace1" presStyleIdx="0" presStyleCnt="4" custLinFactNeighborX="34138" custLinFactNeighborY="-28"/>
      <dgm:spPr>
        <a:solidFill>
          <a:schemeClr val="accent4"/>
        </a:solidFill>
      </dgm:spPr>
      <dgm:extLst>
        <a:ext uri="{E40237B7-FDA0-4F09-8148-C483321AD2D9}">
          <dgm14:cNvPr xmlns:dgm14="http://schemas.microsoft.com/office/drawing/2010/diagram" id="0" name="" descr="Badge 1 with solid fill"/>
        </a:ext>
      </dgm:extLst>
    </dgm:pt>
    <dgm:pt modelId="{F7B3CBFC-9515-40CF-A7D3-C0430409C384}" type="pres">
      <dgm:prSet presAssocID="{2723D731-B721-46DD-9BCC-9F4BA0F2B02C}" presName="txShp" presStyleLbl="node1" presStyleIdx="0" presStyleCnt="4">
        <dgm:presLayoutVars>
          <dgm:bulletEnabled val="1"/>
        </dgm:presLayoutVars>
      </dgm:prSet>
      <dgm:spPr/>
    </dgm:pt>
    <dgm:pt modelId="{F20FE662-2A52-47E8-96BE-743430F2E96C}" type="pres">
      <dgm:prSet presAssocID="{9FC2C140-3B4C-4376-9D77-EFC0813CF1FC}" presName="spacing" presStyleCnt="0"/>
      <dgm:spPr/>
    </dgm:pt>
    <dgm:pt modelId="{A78CF94C-827C-4625-A46F-E5D83C64ACD9}" type="pres">
      <dgm:prSet presAssocID="{A9BB60BB-13F0-4394-A858-1962F9CCB175}" presName="composite" presStyleCnt="0"/>
      <dgm:spPr/>
    </dgm:pt>
    <dgm:pt modelId="{4F4050CD-39EE-41D3-B91F-F2F428754C17}" type="pres">
      <dgm:prSet presAssocID="{A9BB60BB-13F0-4394-A858-1962F9CCB175}" presName="imgShp" presStyleLbl="fgImgPlace1" presStyleIdx="1" presStyleCnt="4" custLinFactNeighborX="33760" custLinFactNeighborY="3798"/>
      <dgm:spPr>
        <a:solidFill>
          <a:schemeClr val="accent4"/>
        </a:solidFill>
      </dgm:spPr>
      <dgm:extLst>
        <a:ext uri="{E40237B7-FDA0-4F09-8148-C483321AD2D9}">
          <dgm14:cNvPr xmlns:dgm14="http://schemas.microsoft.com/office/drawing/2010/diagram" id="0" name="" descr="Badge with solid fill"/>
        </a:ext>
      </dgm:extLst>
    </dgm:pt>
    <dgm:pt modelId="{DB626CC2-E226-47A3-9919-33A3F852052E}" type="pres">
      <dgm:prSet presAssocID="{A9BB60BB-13F0-4394-A858-1962F9CCB175}" presName="txShp" presStyleLbl="node1" presStyleIdx="1" presStyleCnt="4" custScaleX="100782" custLinFactNeighborX="962" custLinFactNeighborY="2357">
        <dgm:presLayoutVars>
          <dgm:bulletEnabled val="1"/>
        </dgm:presLayoutVars>
      </dgm:prSet>
      <dgm:spPr/>
    </dgm:pt>
    <dgm:pt modelId="{1386A202-0B29-4DAC-9884-0887DE94CAC1}" type="pres">
      <dgm:prSet presAssocID="{4730DD8B-690C-4B69-A478-5B09E192406C}" presName="spacing" presStyleCnt="0"/>
      <dgm:spPr/>
    </dgm:pt>
    <dgm:pt modelId="{2AAC459B-4D01-4E25-B40F-063DB514C14C}" type="pres">
      <dgm:prSet presAssocID="{0489496C-64E4-47EE-81CF-9D7E6419D9B6}" presName="composite" presStyleCnt="0"/>
      <dgm:spPr/>
    </dgm:pt>
    <dgm:pt modelId="{BEC48226-C6FB-43D4-B40D-341B9390F96A}" type="pres">
      <dgm:prSet presAssocID="{0489496C-64E4-47EE-81CF-9D7E6419D9B6}" presName="imgShp" presStyleLbl="fgImgPlace1" presStyleIdx="2" presStyleCnt="4" custLinFactNeighborX="36087" custLinFactNeighborY="-4276"/>
      <dgm:spPr>
        <a:solidFill>
          <a:schemeClr val="accent4"/>
        </a:solidFill>
      </dgm:spPr>
      <dgm:extLst>
        <a:ext uri="{E40237B7-FDA0-4F09-8148-C483321AD2D9}">
          <dgm14:cNvPr xmlns:dgm14="http://schemas.microsoft.com/office/drawing/2010/diagram" id="0" name="" descr="Badge 3 with solid fill"/>
        </a:ext>
      </dgm:extLst>
    </dgm:pt>
    <dgm:pt modelId="{CE92348C-3BC4-4667-8252-E39D0EC7F037}" type="pres">
      <dgm:prSet presAssocID="{0489496C-64E4-47EE-81CF-9D7E6419D9B6}" presName="txShp" presStyleLbl="node1" presStyleIdx="2" presStyleCnt="4" custScaleX="100880" custLinFactNeighborX="862" custLinFactNeighborY="2594">
        <dgm:presLayoutVars>
          <dgm:bulletEnabled val="1"/>
        </dgm:presLayoutVars>
      </dgm:prSet>
      <dgm:spPr/>
    </dgm:pt>
    <dgm:pt modelId="{BEF7A2AA-86A7-4994-841F-E007815E8103}" type="pres">
      <dgm:prSet presAssocID="{EAA28E4D-846E-44D3-97FB-E8F12F8521E9}" presName="spacing" presStyleCnt="0"/>
      <dgm:spPr/>
    </dgm:pt>
    <dgm:pt modelId="{236D25D4-EB91-4CAD-8C45-11C49D78B247}" type="pres">
      <dgm:prSet presAssocID="{53AA3E42-96E3-4A0C-AB88-139DECCD9E51}" presName="composite" presStyleCnt="0"/>
      <dgm:spPr/>
    </dgm:pt>
    <dgm:pt modelId="{3FC50897-C8BF-44D2-981D-60FC735B2408}" type="pres">
      <dgm:prSet presAssocID="{53AA3E42-96E3-4A0C-AB88-139DECCD9E51}" presName="imgShp" presStyleLbl="fgImgPlace1" presStyleIdx="3" presStyleCnt="4" custLinFactNeighborX="35796" custLinFactNeighborY="-3693"/>
      <dgm:spPr>
        <a:solidFill>
          <a:schemeClr val="accent4"/>
        </a:solidFill>
      </dgm:spPr>
      <dgm:extLst>
        <a:ext uri="{E40237B7-FDA0-4F09-8148-C483321AD2D9}">
          <dgm14:cNvPr xmlns:dgm14="http://schemas.microsoft.com/office/drawing/2010/diagram" id="0" name="" descr="Badge 4 with solid fill"/>
        </a:ext>
      </dgm:extLst>
    </dgm:pt>
    <dgm:pt modelId="{7E081430-1EAE-40BE-A739-471C8F5525DD}" type="pres">
      <dgm:prSet presAssocID="{53AA3E42-96E3-4A0C-AB88-139DECCD9E51}" presName="txShp" presStyleLbl="node1" presStyleIdx="3" presStyleCnt="4" custLinFactNeighborX="1032" custLinFactNeighborY="51">
        <dgm:presLayoutVars>
          <dgm:bulletEnabled val="1"/>
        </dgm:presLayoutVars>
      </dgm:prSet>
      <dgm:spPr/>
    </dgm:pt>
  </dgm:ptLst>
  <dgm:cxnLst>
    <dgm:cxn modelId="{A77A6E43-7B84-4277-B463-5A284489C195}" type="presOf" srcId="{E03A0084-8598-474E-B5CC-5C3CC3D9FD33}" destId="{0C7E91FA-F82F-4085-8BEB-A3CAB5062194}" srcOrd="0" destOrd="0" presId="urn:microsoft.com/office/officeart/2005/8/layout/vList3"/>
    <dgm:cxn modelId="{546F8D64-DC94-49E5-B2C1-5E54DC97682F}" type="presOf" srcId="{53AA3E42-96E3-4A0C-AB88-139DECCD9E51}" destId="{7E081430-1EAE-40BE-A739-471C8F5525DD}" srcOrd="0" destOrd="0" presId="urn:microsoft.com/office/officeart/2005/8/layout/vList3"/>
    <dgm:cxn modelId="{04F41C6C-7FB5-4D97-835C-DDB46DEF17F3}" srcId="{E03A0084-8598-474E-B5CC-5C3CC3D9FD33}" destId="{0489496C-64E4-47EE-81CF-9D7E6419D9B6}" srcOrd="2" destOrd="0" parTransId="{C44D4341-6B44-4A52-93C0-919AFF7FE38F}" sibTransId="{EAA28E4D-846E-44D3-97FB-E8F12F8521E9}"/>
    <dgm:cxn modelId="{51782F86-1328-4DDA-9729-AC615DC82D3A}" srcId="{E03A0084-8598-474E-B5CC-5C3CC3D9FD33}" destId="{53AA3E42-96E3-4A0C-AB88-139DECCD9E51}" srcOrd="3" destOrd="0" parTransId="{18A22AB3-9951-4D31-A5A9-292EEC68CD0A}" sibTransId="{6C8732AD-C0A3-4AC1-9B80-A65C00DE6058}"/>
    <dgm:cxn modelId="{A5D4AAA3-D9D8-4148-93B8-745ECCF47405}" srcId="{E03A0084-8598-474E-B5CC-5C3CC3D9FD33}" destId="{A9BB60BB-13F0-4394-A858-1962F9CCB175}" srcOrd="1" destOrd="0" parTransId="{7E1BDE3C-4DCB-4F51-B0A9-4135D1F1C61B}" sibTransId="{4730DD8B-690C-4B69-A478-5B09E192406C}"/>
    <dgm:cxn modelId="{CF956DAD-C26E-1140-AFBF-8DE86A59172E}" type="presOf" srcId="{A9BB60BB-13F0-4394-A858-1962F9CCB175}" destId="{DB626CC2-E226-47A3-9919-33A3F852052E}" srcOrd="0" destOrd="0" presId="urn:microsoft.com/office/officeart/2005/8/layout/vList3"/>
    <dgm:cxn modelId="{6FB464C8-F050-43A6-ABCB-D3302557F2CA}" type="presOf" srcId="{0489496C-64E4-47EE-81CF-9D7E6419D9B6}" destId="{CE92348C-3BC4-4667-8252-E39D0EC7F037}" srcOrd="0" destOrd="0" presId="urn:microsoft.com/office/officeart/2005/8/layout/vList3"/>
    <dgm:cxn modelId="{333619EB-9C1F-C547-99F4-6F9B433D3E3A}" type="presOf" srcId="{2723D731-B721-46DD-9BCC-9F4BA0F2B02C}" destId="{F7B3CBFC-9515-40CF-A7D3-C0430409C384}" srcOrd="0" destOrd="0" presId="urn:microsoft.com/office/officeart/2005/8/layout/vList3"/>
    <dgm:cxn modelId="{77DBF6ED-D3D1-4B98-B140-77BBB802CF45}" srcId="{E03A0084-8598-474E-B5CC-5C3CC3D9FD33}" destId="{2723D731-B721-46DD-9BCC-9F4BA0F2B02C}" srcOrd="0" destOrd="0" parTransId="{CA93C401-2774-4758-9802-23B5D961B9EC}" sibTransId="{9FC2C140-3B4C-4376-9D77-EFC0813CF1FC}"/>
    <dgm:cxn modelId="{62581599-03F0-6243-8FB8-3680448154FC}" type="presParOf" srcId="{0C7E91FA-F82F-4085-8BEB-A3CAB5062194}" destId="{C9E8B428-4C3F-487E-A396-620CBE9380E5}" srcOrd="0" destOrd="0" presId="urn:microsoft.com/office/officeart/2005/8/layout/vList3"/>
    <dgm:cxn modelId="{923FC070-CB7F-794F-8BBA-FBC279059BBA}" type="presParOf" srcId="{C9E8B428-4C3F-487E-A396-620CBE9380E5}" destId="{3A9342F4-24D6-48C4-BF18-36310D35061C}" srcOrd="0" destOrd="0" presId="urn:microsoft.com/office/officeart/2005/8/layout/vList3"/>
    <dgm:cxn modelId="{C97588B5-423A-044C-98E5-00545C691CD7}" type="presParOf" srcId="{C9E8B428-4C3F-487E-A396-620CBE9380E5}" destId="{F7B3CBFC-9515-40CF-A7D3-C0430409C384}" srcOrd="1" destOrd="0" presId="urn:microsoft.com/office/officeart/2005/8/layout/vList3"/>
    <dgm:cxn modelId="{FBDD8E7C-1164-7148-8B65-82678A697584}" type="presParOf" srcId="{0C7E91FA-F82F-4085-8BEB-A3CAB5062194}" destId="{F20FE662-2A52-47E8-96BE-743430F2E96C}" srcOrd="1" destOrd="0" presId="urn:microsoft.com/office/officeart/2005/8/layout/vList3"/>
    <dgm:cxn modelId="{CC964CEA-FC61-DD41-94D3-742042E2C3AD}" type="presParOf" srcId="{0C7E91FA-F82F-4085-8BEB-A3CAB5062194}" destId="{A78CF94C-827C-4625-A46F-E5D83C64ACD9}" srcOrd="2" destOrd="0" presId="urn:microsoft.com/office/officeart/2005/8/layout/vList3"/>
    <dgm:cxn modelId="{69E4F3EF-7EC7-3E40-8B67-E44321E48761}" type="presParOf" srcId="{A78CF94C-827C-4625-A46F-E5D83C64ACD9}" destId="{4F4050CD-39EE-41D3-B91F-F2F428754C17}" srcOrd="0" destOrd="0" presId="urn:microsoft.com/office/officeart/2005/8/layout/vList3"/>
    <dgm:cxn modelId="{7B701967-C5AE-9649-BADC-418EFDA48022}" type="presParOf" srcId="{A78CF94C-827C-4625-A46F-E5D83C64ACD9}" destId="{DB626CC2-E226-47A3-9919-33A3F852052E}" srcOrd="1" destOrd="0" presId="urn:microsoft.com/office/officeart/2005/8/layout/vList3"/>
    <dgm:cxn modelId="{AF331027-F81F-4C5F-9685-858284A7662A}" type="presParOf" srcId="{0C7E91FA-F82F-4085-8BEB-A3CAB5062194}" destId="{1386A202-0B29-4DAC-9884-0887DE94CAC1}" srcOrd="3" destOrd="0" presId="urn:microsoft.com/office/officeart/2005/8/layout/vList3"/>
    <dgm:cxn modelId="{172CA3FD-AE79-47F8-B6E8-D1ACEF859C4F}" type="presParOf" srcId="{0C7E91FA-F82F-4085-8BEB-A3CAB5062194}" destId="{2AAC459B-4D01-4E25-B40F-063DB514C14C}" srcOrd="4" destOrd="0" presId="urn:microsoft.com/office/officeart/2005/8/layout/vList3"/>
    <dgm:cxn modelId="{C786A25C-FFB5-425E-BACF-93B9EF4B26E5}" type="presParOf" srcId="{2AAC459B-4D01-4E25-B40F-063DB514C14C}" destId="{BEC48226-C6FB-43D4-B40D-341B9390F96A}" srcOrd="0" destOrd="0" presId="urn:microsoft.com/office/officeart/2005/8/layout/vList3"/>
    <dgm:cxn modelId="{F1BFE468-486D-42A2-9A4A-F1C024253F2E}" type="presParOf" srcId="{2AAC459B-4D01-4E25-B40F-063DB514C14C}" destId="{CE92348C-3BC4-4667-8252-E39D0EC7F037}" srcOrd="1" destOrd="0" presId="urn:microsoft.com/office/officeart/2005/8/layout/vList3"/>
    <dgm:cxn modelId="{DDE6AEDB-BB76-4084-99CA-D0D10394DA60}" type="presParOf" srcId="{0C7E91FA-F82F-4085-8BEB-A3CAB5062194}" destId="{BEF7A2AA-86A7-4994-841F-E007815E8103}" srcOrd="5" destOrd="0" presId="urn:microsoft.com/office/officeart/2005/8/layout/vList3"/>
    <dgm:cxn modelId="{2ED27BAE-54B0-4AA2-94A1-88C7491458D9}" type="presParOf" srcId="{0C7E91FA-F82F-4085-8BEB-A3CAB5062194}" destId="{236D25D4-EB91-4CAD-8C45-11C49D78B247}" srcOrd="6" destOrd="0" presId="urn:microsoft.com/office/officeart/2005/8/layout/vList3"/>
    <dgm:cxn modelId="{4C74B594-EA54-4871-9A5D-F15C428AA17A}" type="presParOf" srcId="{236D25D4-EB91-4CAD-8C45-11C49D78B247}" destId="{3FC50897-C8BF-44D2-981D-60FC735B2408}" srcOrd="0" destOrd="0" presId="urn:microsoft.com/office/officeart/2005/8/layout/vList3"/>
    <dgm:cxn modelId="{4D2FCD29-3D92-40EF-A04E-0DC4FD10FB45}" type="presParOf" srcId="{236D25D4-EB91-4CAD-8C45-11C49D78B247}" destId="{7E081430-1EAE-40BE-A739-471C8F5525DD}"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3A0084-8598-474E-B5CC-5C3CC3D9FD33}" type="doc">
      <dgm:prSet loTypeId="urn:microsoft.com/office/officeart/2005/8/layout/vList3" loCatId="picture" qsTypeId="urn:microsoft.com/office/officeart/2005/8/quickstyle/simple1" qsCatId="simple" csTypeId="urn:microsoft.com/office/officeart/2005/8/colors/accent1_3" csCatId="accent1" phldr="1"/>
      <dgm:spPr/>
    </dgm:pt>
    <dgm:pt modelId="{2723D731-B721-46DD-9BCC-9F4BA0F2B02C}">
      <dgm:prSet phldrT="[Text]" custT="1"/>
      <dgm:spPr/>
      <dgm:t>
        <a:bodyPr/>
        <a:lstStyle/>
        <a:p>
          <a:r>
            <a:rPr lang="da-DK" sz="1600" dirty="0"/>
            <a:t>Lorem ipsum dolor sit amet, consectetur adipiscing elit</a:t>
          </a:r>
          <a:endParaRPr lang="en-US" sz="1600" dirty="0"/>
        </a:p>
      </dgm:t>
    </dgm:pt>
    <dgm:pt modelId="{CA93C401-2774-4758-9802-23B5D961B9EC}" type="parTrans" cxnId="{77DBF6ED-D3D1-4B98-B140-77BBB802CF45}">
      <dgm:prSet/>
      <dgm:spPr/>
      <dgm:t>
        <a:bodyPr/>
        <a:lstStyle/>
        <a:p>
          <a:endParaRPr lang="en-US" sz="900"/>
        </a:p>
      </dgm:t>
    </dgm:pt>
    <dgm:pt modelId="{9FC2C140-3B4C-4376-9D77-EFC0813CF1FC}" type="sibTrans" cxnId="{77DBF6ED-D3D1-4B98-B140-77BBB802CF45}">
      <dgm:prSet/>
      <dgm:spPr/>
      <dgm:t>
        <a:bodyPr/>
        <a:lstStyle/>
        <a:p>
          <a:endParaRPr lang="en-US" sz="900"/>
        </a:p>
      </dgm:t>
    </dgm:pt>
    <dgm:pt modelId="{B7CED65F-1C9D-4760-A7A7-88363DB5159F}">
      <dgm:prSet phldrT="[Text]" custT="1"/>
      <dgm:spPr/>
      <dgm:t>
        <a:bodyPr/>
        <a:lstStyle/>
        <a:p>
          <a:r>
            <a:rPr lang="da-DK" sz="1600"/>
            <a:t>Lorem ipsum dolor sit amet, consectetur adipiscing elit</a:t>
          </a:r>
          <a:endParaRPr lang="en-US" sz="1600" dirty="0"/>
        </a:p>
      </dgm:t>
    </dgm:pt>
    <dgm:pt modelId="{91A0F913-D7B3-4B4D-A34C-23A56E53DD30}" type="parTrans" cxnId="{D3C010EA-0C77-4643-8B9B-25395BF8E52B}">
      <dgm:prSet/>
      <dgm:spPr/>
      <dgm:t>
        <a:bodyPr/>
        <a:lstStyle/>
        <a:p>
          <a:endParaRPr lang="en-US" sz="900"/>
        </a:p>
      </dgm:t>
    </dgm:pt>
    <dgm:pt modelId="{E44500FC-863C-4B3C-B35D-B2A0B87DFABC}" type="sibTrans" cxnId="{D3C010EA-0C77-4643-8B9B-25395BF8E52B}">
      <dgm:prSet/>
      <dgm:spPr/>
      <dgm:t>
        <a:bodyPr/>
        <a:lstStyle/>
        <a:p>
          <a:endParaRPr lang="en-US" sz="900"/>
        </a:p>
      </dgm:t>
    </dgm:pt>
    <dgm:pt modelId="{A9BB60BB-13F0-4394-A858-1962F9CCB175}">
      <dgm:prSet phldrT="[Text]" custT="1"/>
      <dgm:spPr/>
      <dgm:t>
        <a:bodyPr/>
        <a:lstStyle/>
        <a:p>
          <a:r>
            <a:rPr lang="da-DK" sz="1600"/>
            <a:t>Lorem ipsum dolor sit amet, consectetur adipiscing elit</a:t>
          </a:r>
          <a:endParaRPr lang="en-US" sz="1600" dirty="0"/>
        </a:p>
      </dgm:t>
    </dgm:pt>
    <dgm:pt modelId="{7E1BDE3C-4DCB-4F51-B0A9-4135D1F1C61B}" type="parTrans" cxnId="{A5D4AAA3-D9D8-4148-93B8-745ECCF47405}">
      <dgm:prSet/>
      <dgm:spPr/>
      <dgm:t>
        <a:bodyPr/>
        <a:lstStyle/>
        <a:p>
          <a:endParaRPr lang="en-US" sz="900"/>
        </a:p>
      </dgm:t>
    </dgm:pt>
    <dgm:pt modelId="{4730DD8B-690C-4B69-A478-5B09E192406C}" type="sibTrans" cxnId="{A5D4AAA3-D9D8-4148-93B8-745ECCF47405}">
      <dgm:prSet/>
      <dgm:spPr/>
      <dgm:t>
        <a:bodyPr/>
        <a:lstStyle/>
        <a:p>
          <a:endParaRPr lang="en-US" sz="900"/>
        </a:p>
      </dgm:t>
    </dgm:pt>
    <dgm:pt modelId="{0C7E91FA-F82F-4085-8BEB-A3CAB5062194}" type="pres">
      <dgm:prSet presAssocID="{E03A0084-8598-474E-B5CC-5C3CC3D9FD33}" presName="linearFlow" presStyleCnt="0">
        <dgm:presLayoutVars>
          <dgm:dir/>
          <dgm:resizeHandles val="exact"/>
        </dgm:presLayoutVars>
      </dgm:prSet>
      <dgm:spPr/>
    </dgm:pt>
    <dgm:pt modelId="{C9E8B428-4C3F-487E-A396-620CBE9380E5}" type="pres">
      <dgm:prSet presAssocID="{2723D731-B721-46DD-9BCC-9F4BA0F2B02C}" presName="composite" presStyleCnt="0"/>
      <dgm:spPr/>
    </dgm:pt>
    <dgm:pt modelId="{3A9342F4-24D6-48C4-BF18-36310D35061C}" type="pres">
      <dgm:prSet presAssocID="{2723D731-B721-46DD-9BCC-9F4BA0F2B02C}"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F7B3CBFC-9515-40CF-A7D3-C0430409C384}" type="pres">
      <dgm:prSet presAssocID="{2723D731-B721-46DD-9BCC-9F4BA0F2B02C}" presName="txShp" presStyleLbl="node1" presStyleIdx="0" presStyleCnt="3">
        <dgm:presLayoutVars>
          <dgm:bulletEnabled val="1"/>
        </dgm:presLayoutVars>
      </dgm:prSet>
      <dgm:spPr/>
    </dgm:pt>
    <dgm:pt modelId="{F20FE662-2A52-47E8-96BE-743430F2E96C}" type="pres">
      <dgm:prSet presAssocID="{9FC2C140-3B4C-4376-9D77-EFC0813CF1FC}" presName="spacing" presStyleCnt="0"/>
      <dgm:spPr/>
    </dgm:pt>
    <dgm:pt modelId="{7D9F0C87-FAE4-48E3-8698-247E291BD770}" type="pres">
      <dgm:prSet presAssocID="{B7CED65F-1C9D-4760-A7A7-88363DB5159F}" presName="composite" presStyleCnt="0"/>
      <dgm:spPr/>
    </dgm:pt>
    <dgm:pt modelId="{D0DA56EE-6BE5-41D3-B964-66728791EA56}" type="pres">
      <dgm:prSet presAssocID="{B7CED65F-1C9D-4760-A7A7-88363DB5159F}"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90FD2FB1-0A51-4688-A467-64998D40C31D}" type="pres">
      <dgm:prSet presAssocID="{B7CED65F-1C9D-4760-A7A7-88363DB5159F}" presName="txShp" presStyleLbl="node1" presStyleIdx="1" presStyleCnt="3">
        <dgm:presLayoutVars>
          <dgm:bulletEnabled val="1"/>
        </dgm:presLayoutVars>
      </dgm:prSet>
      <dgm:spPr/>
    </dgm:pt>
    <dgm:pt modelId="{575EDB04-938B-4C5A-A03D-7118520C8CEC}" type="pres">
      <dgm:prSet presAssocID="{E44500FC-863C-4B3C-B35D-B2A0B87DFABC}" presName="spacing" presStyleCnt="0"/>
      <dgm:spPr/>
    </dgm:pt>
    <dgm:pt modelId="{A78CF94C-827C-4625-A46F-E5D83C64ACD9}" type="pres">
      <dgm:prSet presAssocID="{A9BB60BB-13F0-4394-A858-1962F9CCB175}" presName="composite" presStyleCnt="0"/>
      <dgm:spPr/>
    </dgm:pt>
    <dgm:pt modelId="{4F4050CD-39EE-41D3-B91F-F2F428754C17}" type="pres">
      <dgm:prSet presAssocID="{A9BB60BB-13F0-4394-A858-1962F9CCB175}"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DB626CC2-E226-47A3-9919-33A3F852052E}" type="pres">
      <dgm:prSet presAssocID="{A9BB60BB-13F0-4394-A858-1962F9CCB175}" presName="txShp" presStyleLbl="node1" presStyleIdx="2" presStyleCnt="3">
        <dgm:presLayoutVars>
          <dgm:bulletEnabled val="1"/>
        </dgm:presLayoutVars>
      </dgm:prSet>
      <dgm:spPr/>
    </dgm:pt>
  </dgm:ptLst>
  <dgm:cxnLst>
    <dgm:cxn modelId="{5250C410-E6E5-46E9-A87F-242A6AA350FB}" type="presOf" srcId="{E03A0084-8598-474E-B5CC-5C3CC3D9FD33}" destId="{0C7E91FA-F82F-4085-8BEB-A3CAB5062194}" srcOrd="0" destOrd="0" presId="urn:microsoft.com/office/officeart/2005/8/layout/vList3"/>
    <dgm:cxn modelId="{CF229D38-AF7C-4B69-9482-A228EEC88CDF}" type="presOf" srcId="{B7CED65F-1C9D-4760-A7A7-88363DB5159F}" destId="{90FD2FB1-0A51-4688-A467-64998D40C31D}" srcOrd="0" destOrd="0" presId="urn:microsoft.com/office/officeart/2005/8/layout/vList3"/>
    <dgm:cxn modelId="{BC0B9797-5488-4E11-AB1F-81D2E964ADD9}" type="presOf" srcId="{A9BB60BB-13F0-4394-A858-1962F9CCB175}" destId="{DB626CC2-E226-47A3-9919-33A3F852052E}" srcOrd="0" destOrd="0" presId="urn:microsoft.com/office/officeart/2005/8/layout/vList3"/>
    <dgm:cxn modelId="{A5D4AAA3-D9D8-4148-93B8-745ECCF47405}" srcId="{E03A0084-8598-474E-B5CC-5C3CC3D9FD33}" destId="{A9BB60BB-13F0-4394-A858-1962F9CCB175}" srcOrd="2" destOrd="0" parTransId="{7E1BDE3C-4DCB-4F51-B0A9-4135D1F1C61B}" sibTransId="{4730DD8B-690C-4B69-A478-5B09E192406C}"/>
    <dgm:cxn modelId="{D3C010EA-0C77-4643-8B9B-25395BF8E52B}" srcId="{E03A0084-8598-474E-B5CC-5C3CC3D9FD33}" destId="{B7CED65F-1C9D-4760-A7A7-88363DB5159F}" srcOrd="1" destOrd="0" parTransId="{91A0F913-D7B3-4B4D-A34C-23A56E53DD30}" sibTransId="{E44500FC-863C-4B3C-B35D-B2A0B87DFABC}"/>
    <dgm:cxn modelId="{54A6FBEC-F485-4B7E-9A09-B321F64DCF0B}" type="presOf" srcId="{2723D731-B721-46DD-9BCC-9F4BA0F2B02C}" destId="{F7B3CBFC-9515-40CF-A7D3-C0430409C384}" srcOrd="0" destOrd="0" presId="urn:microsoft.com/office/officeart/2005/8/layout/vList3"/>
    <dgm:cxn modelId="{77DBF6ED-D3D1-4B98-B140-77BBB802CF45}" srcId="{E03A0084-8598-474E-B5CC-5C3CC3D9FD33}" destId="{2723D731-B721-46DD-9BCC-9F4BA0F2B02C}" srcOrd="0" destOrd="0" parTransId="{CA93C401-2774-4758-9802-23B5D961B9EC}" sibTransId="{9FC2C140-3B4C-4376-9D77-EFC0813CF1FC}"/>
    <dgm:cxn modelId="{B4202CDB-81A2-450F-85EF-E73FC8BDCD87}" type="presParOf" srcId="{0C7E91FA-F82F-4085-8BEB-A3CAB5062194}" destId="{C9E8B428-4C3F-487E-A396-620CBE9380E5}" srcOrd="0" destOrd="0" presId="urn:microsoft.com/office/officeart/2005/8/layout/vList3"/>
    <dgm:cxn modelId="{938A94B3-ED96-4C9A-8193-5EE2B7C22F60}" type="presParOf" srcId="{C9E8B428-4C3F-487E-A396-620CBE9380E5}" destId="{3A9342F4-24D6-48C4-BF18-36310D35061C}" srcOrd="0" destOrd="0" presId="urn:microsoft.com/office/officeart/2005/8/layout/vList3"/>
    <dgm:cxn modelId="{FD2B012F-D0D4-48DF-825E-2DD5BEB8EAE0}" type="presParOf" srcId="{C9E8B428-4C3F-487E-A396-620CBE9380E5}" destId="{F7B3CBFC-9515-40CF-A7D3-C0430409C384}" srcOrd="1" destOrd="0" presId="urn:microsoft.com/office/officeart/2005/8/layout/vList3"/>
    <dgm:cxn modelId="{E21C56C7-6020-444B-85F2-8563A5DC72FC}" type="presParOf" srcId="{0C7E91FA-F82F-4085-8BEB-A3CAB5062194}" destId="{F20FE662-2A52-47E8-96BE-743430F2E96C}" srcOrd="1" destOrd="0" presId="urn:microsoft.com/office/officeart/2005/8/layout/vList3"/>
    <dgm:cxn modelId="{4754CABC-826B-419B-9657-3860E692F5D6}" type="presParOf" srcId="{0C7E91FA-F82F-4085-8BEB-A3CAB5062194}" destId="{7D9F0C87-FAE4-48E3-8698-247E291BD770}" srcOrd="2" destOrd="0" presId="urn:microsoft.com/office/officeart/2005/8/layout/vList3"/>
    <dgm:cxn modelId="{25BABEF3-1EC9-4701-AF63-84C22D589380}" type="presParOf" srcId="{7D9F0C87-FAE4-48E3-8698-247E291BD770}" destId="{D0DA56EE-6BE5-41D3-B964-66728791EA56}" srcOrd="0" destOrd="0" presId="urn:microsoft.com/office/officeart/2005/8/layout/vList3"/>
    <dgm:cxn modelId="{61D60010-C7E8-4556-AF87-75B68E1B8062}" type="presParOf" srcId="{7D9F0C87-FAE4-48E3-8698-247E291BD770}" destId="{90FD2FB1-0A51-4688-A467-64998D40C31D}" srcOrd="1" destOrd="0" presId="urn:microsoft.com/office/officeart/2005/8/layout/vList3"/>
    <dgm:cxn modelId="{60E4D185-68B1-40BE-A618-FE62B45A137C}" type="presParOf" srcId="{0C7E91FA-F82F-4085-8BEB-A3CAB5062194}" destId="{575EDB04-938B-4C5A-A03D-7118520C8CEC}" srcOrd="3" destOrd="0" presId="urn:microsoft.com/office/officeart/2005/8/layout/vList3"/>
    <dgm:cxn modelId="{21356CD2-50AA-4858-93E9-6362E00745C6}" type="presParOf" srcId="{0C7E91FA-F82F-4085-8BEB-A3CAB5062194}" destId="{A78CF94C-827C-4625-A46F-E5D83C64ACD9}" srcOrd="4" destOrd="0" presId="urn:microsoft.com/office/officeart/2005/8/layout/vList3"/>
    <dgm:cxn modelId="{BE3A0049-203E-4874-9ECF-4CB47607049F}" type="presParOf" srcId="{A78CF94C-827C-4625-A46F-E5D83C64ACD9}" destId="{4F4050CD-39EE-41D3-B91F-F2F428754C17}" srcOrd="0" destOrd="0" presId="urn:microsoft.com/office/officeart/2005/8/layout/vList3"/>
    <dgm:cxn modelId="{67408150-C4C1-4ECC-8797-415E99BE7F5E}" type="presParOf" srcId="{A78CF94C-827C-4625-A46F-E5D83C64ACD9}" destId="{DB626CC2-E226-47A3-9919-33A3F852052E}"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3A0084-8598-474E-B5CC-5C3CC3D9FD33}" type="doc">
      <dgm:prSet loTypeId="urn:microsoft.com/office/officeart/2005/8/layout/vList3" loCatId="picture" qsTypeId="urn:microsoft.com/office/officeart/2005/8/quickstyle/simple1" qsCatId="simple" csTypeId="urn:microsoft.com/office/officeart/2005/8/colors/accent1_1" csCatId="accent1" phldr="1"/>
      <dgm:spPr/>
    </dgm:pt>
    <dgm:pt modelId="{2723D731-B721-46DD-9BCC-9F4BA0F2B02C}">
      <dgm:prSet phldrT="[Text]" custT="1"/>
      <dgm:spPr/>
      <dgm:t>
        <a:bodyPr/>
        <a:lstStyle/>
        <a:p>
          <a:pPr algn="ctr"/>
          <a:r>
            <a:rPr lang="en-US" sz="1500" b="1" dirty="0"/>
            <a:t>30 Day Petition</a:t>
          </a:r>
        </a:p>
      </dgm:t>
    </dgm:pt>
    <dgm:pt modelId="{CA93C401-2774-4758-9802-23B5D961B9EC}" type="parTrans" cxnId="{77DBF6ED-D3D1-4B98-B140-77BBB802CF45}">
      <dgm:prSet/>
      <dgm:spPr/>
      <dgm:t>
        <a:bodyPr/>
        <a:lstStyle/>
        <a:p>
          <a:endParaRPr lang="en-US" sz="900"/>
        </a:p>
      </dgm:t>
    </dgm:pt>
    <dgm:pt modelId="{9FC2C140-3B4C-4376-9D77-EFC0813CF1FC}" type="sibTrans" cxnId="{77DBF6ED-D3D1-4B98-B140-77BBB802CF45}">
      <dgm:prSet/>
      <dgm:spPr/>
      <dgm:t>
        <a:bodyPr/>
        <a:lstStyle/>
        <a:p>
          <a:endParaRPr lang="en-US" sz="900"/>
        </a:p>
      </dgm:t>
    </dgm:pt>
    <dgm:pt modelId="{A9BB60BB-13F0-4394-A858-1962F9CCB175}">
      <dgm:prSet phldrT="[Text]" custT="1"/>
      <dgm:spPr/>
      <dgm:t>
        <a:bodyPr/>
        <a:lstStyle/>
        <a:p>
          <a:pPr algn="ctr"/>
          <a:r>
            <a:rPr lang="en-US" sz="1500" b="1" dirty="0"/>
            <a:t>Filing a Protection Plan</a:t>
          </a:r>
        </a:p>
      </dgm:t>
    </dgm:pt>
    <dgm:pt modelId="{7E1BDE3C-4DCB-4F51-B0A9-4135D1F1C61B}" type="parTrans" cxnId="{A5D4AAA3-D9D8-4148-93B8-745ECCF47405}">
      <dgm:prSet/>
      <dgm:spPr/>
      <dgm:t>
        <a:bodyPr/>
        <a:lstStyle/>
        <a:p>
          <a:endParaRPr lang="en-US" sz="900"/>
        </a:p>
      </dgm:t>
    </dgm:pt>
    <dgm:pt modelId="{4730DD8B-690C-4B69-A478-5B09E192406C}" type="sibTrans" cxnId="{A5D4AAA3-D9D8-4148-93B8-745ECCF47405}">
      <dgm:prSet/>
      <dgm:spPr/>
      <dgm:t>
        <a:bodyPr/>
        <a:lstStyle/>
        <a:p>
          <a:endParaRPr lang="en-US" sz="900"/>
        </a:p>
      </dgm:t>
    </dgm:pt>
    <dgm:pt modelId="{0489496C-64E4-47EE-81CF-9D7E6419D9B6}">
      <dgm:prSet phldrT="[Text]" custT="1"/>
      <dgm:spPr/>
      <dgm:t>
        <a:bodyPr/>
        <a:lstStyle/>
        <a:p>
          <a:pPr algn="ctr"/>
          <a:r>
            <a:rPr lang="en-US" sz="1500" b="1" dirty="0"/>
            <a:t>Order of Less Than Custody</a:t>
          </a:r>
        </a:p>
      </dgm:t>
    </dgm:pt>
    <dgm:pt modelId="{C44D4341-6B44-4A52-93C0-919AFF7FE38F}" type="parTrans" cxnId="{04F41C6C-7FB5-4D97-835C-DDB46DEF17F3}">
      <dgm:prSet/>
      <dgm:spPr/>
      <dgm:t>
        <a:bodyPr/>
        <a:lstStyle/>
        <a:p>
          <a:endParaRPr lang="en-US"/>
        </a:p>
      </dgm:t>
    </dgm:pt>
    <dgm:pt modelId="{EAA28E4D-846E-44D3-97FB-E8F12F8521E9}" type="sibTrans" cxnId="{04F41C6C-7FB5-4D97-835C-DDB46DEF17F3}">
      <dgm:prSet/>
      <dgm:spPr/>
      <dgm:t>
        <a:bodyPr/>
        <a:lstStyle/>
        <a:p>
          <a:endParaRPr lang="en-US"/>
        </a:p>
      </dgm:t>
    </dgm:pt>
    <dgm:pt modelId="{0C7E91FA-F82F-4085-8BEB-A3CAB5062194}" type="pres">
      <dgm:prSet presAssocID="{E03A0084-8598-474E-B5CC-5C3CC3D9FD33}" presName="linearFlow" presStyleCnt="0">
        <dgm:presLayoutVars>
          <dgm:dir/>
          <dgm:resizeHandles val="exact"/>
        </dgm:presLayoutVars>
      </dgm:prSet>
      <dgm:spPr/>
    </dgm:pt>
    <dgm:pt modelId="{C9E8B428-4C3F-487E-A396-620CBE9380E5}" type="pres">
      <dgm:prSet presAssocID="{2723D731-B721-46DD-9BCC-9F4BA0F2B02C}" presName="composite" presStyleCnt="0"/>
      <dgm:spPr/>
    </dgm:pt>
    <dgm:pt modelId="{3A9342F4-24D6-48C4-BF18-36310D35061C}" type="pres">
      <dgm:prSet presAssocID="{2723D731-B721-46DD-9BCC-9F4BA0F2B02C}" presName="imgShp" presStyleLbl="fgImgPlace1" presStyleIdx="0" presStyleCnt="3" custLinFactNeighborX="41008" custLinFactNeighborY="-28"/>
      <dgm:spPr>
        <a:solidFill>
          <a:schemeClr val="accent4"/>
        </a:solidFill>
      </dgm:spPr>
      <dgm:extLst>
        <a:ext uri="{E40237B7-FDA0-4F09-8148-C483321AD2D9}">
          <dgm14:cNvPr xmlns:dgm14="http://schemas.microsoft.com/office/drawing/2010/diagram" id="0" name="" descr="Badge 1 with solid fill"/>
        </a:ext>
      </dgm:extLst>
    </dgm:pt>
    <dgm:pt modelId="{F7B3CBFC-9515-40CF-A7D3-C0430409C384}" type="pres">
      <dgm:prSet presAssocID="{2723D731-B721-46DD-9BCC-9F4BA0F2B02C}" presName="txShp" presStyleLbl="node1" presStyleIdx="0" presStyleCnt="3">
        <dgm:presLayoutVars>
          <dgm:bulletEnabled val="1"/>
        </dgm:presLayoutVars>
      </dgm:prSet>
      <dgm:spPr/>
    </dgm:pt>
    <dgm:pt modelId="{F20FE662-2A52-47E8-96BE-743430F2E96C}" type="pres">
      <dgm:prSet presAssocID="{9FC2C140-3B4C-4376-9D77-EFC0813CF1FC}" presName="spacing" presStyleCnt="0"/>
      <dgm:spPr/>
    </dgm:pt>
    <dgm:pt modelId="{A78CF94C-827C-4625-A46F-E5D83C64ACD9}" type="pres">
      <dgm:prSet presAssocID="{A9BB60BB-13F0-4394-A858-1962F9CCB175}" presName="composite" presStyleCnt="0"/>
      <dgm:spPr/>
    </dgm:pt>
    <dgm:pt modelId="{4F4050CD-39EE-41D3-B91F-F2F428754C17}" type="pres">
      <dgm:prSet presAssocID="{A9BB60BB-13F0-4394-A858-1962F9CCB175}" presName="imgShp" presStyleLbl="fgImgPlace1" presStyleIdx="1" presStyleCnt="3" custLinFactNeighborX="36881" custLinFactNeighborY="-1994"/>
      <dgm:spPr>
        <a:solidFill>
          <a:schemeClr val="accent4"/>
        </a:solidFill>
      </dgm:spPr>
      <dgm:extLst>
        <a:ext uri="{E40237B7-FDA0-4F09-8148-C483321AD2D9}">
          <dgm14:cNvPr xmlns:dgm14="http://schemas.microsoft.com/office/drawing/2010/diagram" id="0" name="" descr="Badge with solid fill"/>
        </a:ext>
      </dgm:extLst>
    </dgm:pt>
    <dgm:pt modelId="{DB626CC2-E226-47A3-9919-33A3F852052E}" type="pres">
      <dgm:prSet presAssocID="{A9BB60BB-13F0-4394-A858-1962F9CCB175}" presName="txShp" presStyleLbl="node1" presStyleIdx="1" presStyleCnt="3">
        <dgm:presLayoutVars>
          <dgm:bulletEnabled val="1"/>
        </dgm:presLayoutVars>
      </dgm:prSet>
      <dgm:spPr/>
    </dgm:pt>
    <dgm:pt modelId="{1386A202-0B29-4DAC-9884-0887DE94CAC1}" type="pres">
      <dgm:prSet presAssocID="{4730DD8B-690C-4B69-A478-5B09E192406C}" presName="spacing" presStyleCnt="0"/>
      <dgm:spPr/>
    </dgm:pt>
    <dgm:pt modelId="{2AAC459B-4D01-4E25-B40F-063DB514C14C}" type="pres">
      <dgm:prSet presAssocID="{0489496C-64E4-47EE-81CF-9D7E6419D9B6}" presName="composite" presStyleCnt="0"/>
      <dgm:spPr/>
    </dgm:pt>
    <dgm:pt modelId="{BEC48226-C6FB-43D4-B40D-341B9390F96A}" type="pres">
      <dgm:prSet presAssocID="{0489496C-64E4-47EE-81CF-9D7E6419D9B6}" presName="imgShp" presStyleLbl="fgImgPlace1" presStyleIdx="2" presStyleCnt="3" custLinFactNeighborX="35426" custLinFactNeighborY="-1"/>
      <dgm:spPr>
        <a:solidFill>
          <a:schemeClr val="accent4"/>
        </a:solidFill>
      </dgm:spPr>
      <dgm:extLst>
        <a:ext uri="{E40237B7-FDA0-4F09-8148-C483321AD2D9}">
          <dgm14:cNvPr xmlns:dgm14="http://schemas.microsoft.com/office/drawing/2010/diagram" id="0" name="" descr="Badge 3 with solid fill"/>
        </a:ext>
      </dgm:extLst>
    </dgm:pt>
    <dgm:pt modelId="{CE92348C-3BC4-4667-8252-E39D0EC7F037}" type="pres">
      <dgm:prSet presAssocID="{0489496C-64E4-47EE-81CF-9D7E6419D9B6}" presName="txShp" presStyleLbl="node1" presStyleIdx="2" presStyleCnt="3">
        <dgm:presLayoutVars>
          <dgm:bulletEnabled val="1"/>
        </dgm:presLayoutVars>
      </dgm:prSet>
      <dgm:spPr/>
    </dgm:pt>
  </dgm:ptLst>
  <dgm:cxnLst>
    <dgm:cxn modelId="{A77A6E43-7B84-4277-B463-5A284489C195}" type="presOf" srcId="{E03A0084-8598-474E-B5CC-5C3CC3D9FD33}" destId="{0C7E91FA-F82F-4085-8BEB-A3CAB5062194}" srcOrd="0" destOrd="0" presId="urn:microsoft.com/office/officeart/2005/8/layout/vList3"/>
    <dgm:cxn modelId="{04F41C6C-7FB5-4D97-835C-DDB46DEF17F3}" srcId="{E03A0084-8598-474E-B5CC-5C3CC3D9FD33}" destId="{0489496C-64E4-47EE-81CF-9D7E6419D9B6}" srcOrd="2" destOrd="0" parTransId="{C44D4341-6B44-4A52-93C0-919AFF7FE38F}" sibTransId="{EAA28E4D-846E-44D3-97FB-E8F12F8521E9}"/>
    <dgm:cxn modelId="{A5D4AAA3-D9D8-4148-93B8-745ECCF47405}" srcId="{E03A0084-8598-474E-B5CC-5C3CC3D9FD33}" destId="{A9BB60BB-13F0-4394-A858-1962F9CCB175}" srcOrd="1" destOrd="0" parTransId="{7E1BDE3C-4DCB-4F51-B0A9-4135D1F1C61B}" sibTransId="{4730DD8B-690C-4B69-A478-5B09E192406C}"/>
    <dgm:cxn modelId="{CF956DAD-C26E-1140-AFBF-8DE86A59172E}" type="presOf" srcId="{A9BB60BB-13F0-4394-A858-1962F9CCB175}" destId="{DB626CC2-E226-47A3-9919-33A3F852052E}" srcOrd="0" destOrd="0" presId="urn:microsoft.com/office/officeart/2005/8/layout/vList3"/>
    <dgm:cxn modelId="{6FB464C8-F050-43A6-ABCB-D3302557F2CA}" type="presOf" srcId="{0489496C-64E4-47EE-81CF-9D7E6419D9B6}" destId="{CE92348C-3BC4-4667-8252-E39D0EC7F037}" srcOrd="0" destOrd="0" presId="urn:microsoft.com/office/officeart/2005/8/layout/vList3"/>
    <dgm:cxn modelId="{333619EB-9C1F-C547-99F4-6F9B433D3E3A}" type="presOf" srcId="{2723D731-B721-46DD-9BCC-9F4BA0F2B02C}" destId="{F7B3CBFC-9515-40CF-A7D3-C0430409C384}" srcOrd="0" destOrd="0" presId="urn:microsoft.com/office/officeart/2005/8/layout/vList3"/>
    <dgm:cxn modelId="{77DBF6ED-D3D1-4B98-B140-77BBB802CF45}" srcId="{E03A0084-8598-474E-B5CC-5C3CC3D9FD33}" destId="{2723D731-B721-46DD-9BCC-9F4BA0F2B02C}" srcOrd="0" destOrd="0" parTransId="{CA93C401-2774-4758-9802-23B5D961B9EC}" sibTransId="{9FC2C140-3B4C-4376-9D77-EFC0813CF1FC}"/>
    <dgm:cxn modelId="{62581599-03F0-6243-8FB8-3680448154FC}" type="presParOf" srcId="{0C7E91FA-F82F-4085-8BEB-A3CAB5062194}" destId="{C9E8B428-4C3F-487E-A396-620CBE9380E5}" srcOrd="0" destOrd="0" presId="urn:microsoft.com/office/officeart/2005/8/layout/vList3"/>
    <dgm:cxn modelId="{923FC070-CB7F-794F-8BBA-FBC279059BBA}" type="presParOf" srcId="{C9E8B428-4C3F-487E-A396-620CBE9380E5}" destId="{3A9342F4-24D6-48C4-BF18-36310D35061C}" srcOrd="0" destOrd="0" presId="urn:microsoft.com/office/officeart/2005/8/layout/vList3"/>
    <dgm:cxn modelId="{C97588B5-423A-044C-98E5-00545C691CD7}" type="presParOf" srcId="{C9E8B428-4C3F-487E-A396-620CBE9380E5}" destId="{F7B3CBFC-9515-40CF-A7D3-C0430409C384}" srcOrd="1" destOrd="0" presId="urn:microsoft.com/office/officeart/2005/8/layout/vList3"/>
    <dgm:cxn modelId="{FBDD8E7C-1164-7148-8B65-82678A697584}" type="presParOf" srcId="{0C7E91FA-F82F-4085-8BEB-A3CAB5062194}" destId="{F20FE662-2A52-47E8-96BE-743430F2E96C}" srcOrd="1" destOrd="0" presId="urn:microsoft.com/office/officeart/2005/8/layout/vList3"/>
    <dgm:cxn modelId="{CC964CEA-FC61-DD41-94D3-742042E2C3AD}" type="presParOf" srcId="{0C7E91FA-F82F-4085-8BEB-A3CAB5062194}" destId="{A78CF94C-827C-4625-A46F-E5D83C64ACD9}" srcOrd="2" destOrd="0" presId="urn:microsoft.com/office/officeart/2005/8/layout/vList3"/>
    <dgm:cxn modelId="{69E4F3EF-7EC7-3E40-8B67-E44321E48761}" type="presParOf" srcId="{A78CF94C-827C-4625-A46F-E5D83C64ACD9}" destId="{4F4050CD-39EE-41D3-B91F-F2F428754C17}" srcOrd="0" destOrd="0" presId="urn:microsoft.com/office/officeart/2005/8/layout/vList3"/>
    <dgm:cxn modelId="{7B701967-C5AE-9649-BADC-418EFDA48022}" type="presParOf" srcId="{A78CF94C-827C-4625-A46F-E5D83C64ACD9}" destId="{DB626CC2-E226-47A3-9919-33A3F852052E}" srcOrd="1" destOrd="0" presId="urn:microsoft.com/office/officeart/2005/8/layout/vList3"/>
    <dgm:cxn modelId="{AF331027-F81F-4C5F-9685-858284A7662A}" type="presParOf" srcId="{0C7E91FA-F82F-4085-8BEB-A3CAB5062194}" destId="{1386A202-0B29-4DAC-9884-0887DE94CAC1}" srcOrd="3" destOrd="0" presId="urn:microsoft.com/office/officeart/2005/8/layout/vList3"/>
    <dgm:cxn modelId="{172CA3FD-AE79-47F8-B6E8-D1ACEF859C4F}" type="presParOf" srcId="{0C7E91FA-F82F-4085-8BEB-A3CAB5062194}" destId="{2AAC459B-4D01-4E25-B40F-063DB514C14C}" srcOrd="4" destOrd="0" presId="urn:microsoft.com/office/officeart/2005/8/layout/vList3"/>
    <dgm:cxn modelId="{C786A25C-FFB5-425E-BACF-93B9EF4B26E5}" type="presParOf" srcId="{2AAC459B-4D01-4E25-B40F-063DB514C14C}" destId="{BEC48226-C6FB-43D4-B40D-341B9390F96A}" srcOrd="0" destOrd="0" presId="urn:microsoft.com/office/officeart/2005/8/layout/vList3"/>
    <dgm:cxn modelId="{F1BFE468-486D-42A2-9A4A-F1C024253F2E}" type="presParOf" srcId="{2AAC459B-4D01-4E25-B40F-063DB514C14C}" destId="{CE92348C-3BC4-4667-8252-E39D0EC7F037}"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3A0084-8598-474E-B5CC-5C3CC3D9FD33}" type="doc">
      <dgm:prSet loTypeId="urn:microsoft.com/office/officeart/2005/8/layout/vList3" loCatId="picture" qsTypeId="urn:microsoft.com/office/officeart/2005/8/quickstyle/simple1" qsCatId="simple" csTypeId="urn:microsoft.com/office/officeart/2005/8/colors/accent1_1" csCatId="accent1" phldr="1"/>
      <dgm:spPr/>
    </dgm:pt>
    <dgm:pt modelId="{2723D731-B721-46DD-9BCC-9F4BA0F2B02C}">
      <dgm:prSet phldrT="[Text]" custT="1"/>
      <dgm:spPr/>
      <dgm:t>
        <a:bodyPr/>
        <a:lstStyle/>
        <a:p>
          <a:pPr algn="ctr"/>
          <a:r>
            <a:rPr lang="en-US" sz="1600" b="1" dirty="0"/>
            <a:t>Adjudication/Disposition Hearing</a:t>
          </a:r>
        </a:p>
      </dgm:t>
    </dgm:pt>
    <dgm:pt modelId="{CA93C401-2774-4758-9802-23B5D961B9EC}" type="parTrans" cxnId="{77DBF6ED-D3D1-4B98-B140-77BBB802CF45}">
      <dgm:prSet/>
      <dgm:spPr/>
      <dgm:t>
        <a:bodyPr/>
        <a:lstStyle/>
        <a:p>
          <a:endParaRPr lang="en-US" sz="900"/>
        </a:p>
      </dgm:t>
    </dgm:pt>
    <dgm:pt modelId="{9FC2C140-3B4C-4376-9D77-EFC0813CF1FC}" type="sibTrans" cxnId="{77DBF6ED-D3D1-4B98-B140-77BBB802CF45}">
      <dgm:prSet/>
      <dgm:spPr/>
      <dgm:t>
        <a:bodyPr/>
        <a:lstStyle/>
        <a:p>
          <a:endParaRPr lang="en-US" sz="900"/>
        </a:p>
      </dgm:t>
    </dgm:pt>
    <dgm:pt modelId="{A9BB60BB-13F0-4394-A858-1962F9CCB175}">
      <dgm:prSet phldrT="[Text]" custT="1"/>
      <dgm:spPr/>
      <dgm:t>
        <a:bodyPr/>
        <a:lstStyle/>
        <a:p>
          <a:pPr algn="ctr"/>
          <a:r>
            <a:rPr lang="en-US" sz="1600" b="1" dirty="0"/>
            <a:t>Permanency Planning Hearing (PPH)</a:t>
          </a:r>
        </a:p>
      </dgm:t>
    </dgm:pt>
    <dgm:pt modelId="{7E1BDE3C-4DCB-4F51-B0A9-4135D1F1C61B}" type="parTrans" cxnId="{A5D4AAA3-D9D8-4148-93B8-745ECCF47405}">
      <dgm:prSet/>
      <dgm:spPr/>
      <dgm:t>
        <a:bodyPr/>
        <a:lstStyle/>
        <a:p>
          <a:endParaRPr lang="en-US" sz="900"/>
        </a:p>
      </dgm:t>
    </dgm:pt>
    <dgm:pt modelId="{4730DD8B-690C-4B69-A478-5B09E192406C}" type="sibTrans" cxnId="{A5D4AAA3-D9D8-4148-93B8-745ECCF47405}">
      <dgm:prSet/>
      <dgm:spPr/>
      <dgm:t>
        <a:bodyPr/>
        <a:lstStyle/>
        <a:p>
          <a:endParaRPr lang="en-US" sz="900"/>
        </a:p>
      </dgm:t>
    </dgm:pt>
    <dgm:pt modelId="{0489496C-64E4-47EE-81CF-9D7E6419D9B6}">
      <dgm:prSet phldrT="[Text]" custT="1"/>
      <dgm:spPr/>
      <dgm:t>
        <a:bodyPr/>
        <a:lstStyle/>
        <a:p>
          <a:pPr algn="ctr"/>
          <a:r>
            <a:rPr lang="en-US" sz="1600" b="1" dirty="0"/>
            <a:t>Termination of Parental Rights</a:t>
          </a:r>
        </a:p>
      </dgm:t>
    </dgm:pt>
    <dgm:pt modelId="{C44D4341-6B44-4A52-93C0-919AFF7FE38F}" type="parTrans" cxnId="{04F41C6C-7FB5-4D97-835C-DDB46DEF17F3}">
      <dgm:prSet/>
      <dgm:spPr/>
      <dgm:t>
        <a:bodyPr/>
        <a:lstStyle/>
        <a:p>
          <a:endParaRPr lang="en-US"/>
        </a:p>
      </dgm:t>
    </dgm:pt>
    <dgm:pt modelId="{EAA28E4D-846E-44D3-97FB-E8F12F8521E9}" type="sibTrans" cxnId="{04F41C6C-7FB5-4D97-835C-DDB46DEF17F3}">
      <dgm:prSet/>
      <dgm:spPr/>
      <dgm:t>
        <a:bodyPr/>
        <a:lstStyle/>
        <a:p>
          <a:endParaRPr lang="en-US"/>
        </a:p>
      </dgm:t>
    </dgm:pt>
    <dgm:pt modelId="{EE4FBEF5-EFE3-4785-9604-5C0A545D7B2C}">
      <dgm:prSet phldrT="[Text]" custT="1"/>
      <dgm:spPr/>
      <dgm:t>
        <a:bodyPr/>
        <a:lstStyle/>
        <a:p>
          <a:r>
            <a:rPr lang="en-US" sz="1600" b="1" dirty="0"/>
            <a:t>Review Hearings</a:t>
          </a:r>
        </a:p>
      </dgm:t>
    </dgm:pt>
    <dgm:pt modelId="{09D7B4F8-A022-4D4C-A4AD-221BAF34C406}" type="parTrans" cxnId="{22EEF6FD-1FBD-4499-94C7-016246082920}">
      <dgm:prSet/>
      <dgm:spPr/>
      <dgm:t>
        <a:bodyPr/>
        <a:lstStyle/>
        <a:p>
          <a:endParaRPr lang="en-US"/>
        </a:p>
      </dgm:t>
    </dgm:pt>
    <dgm:pt modelId="{53498DC7-E2F8-4489-A7A8-B150F4A55890}" type="sibTrans" cxnId="{22EEF6FD-1FBD-4499-94C7-016246082920}">
      <dgm:prSet/>
      <dgm:spPr/>
      <dgm:t>
        <a:bodyPr/>
        <a:lstStyle/>
        <a:p>
          <a:endParaRPr lang="en-US"/>
        </a:p>
      </dgm:t>
    </dgm:pt>
    <dgm:pt modelId="{0C7E91FA-F82F-4085-8BEB-A3CAB5062194}" type="pres">
      <dgm:prSet presAssocID="{E03A0084-8598-474E-B5CC-5C3CC3D9FD33}" presName="linearFlow" presStyleCnt="0">
        <dgm:presLayoutVars>
          <dgm:dir/>
          <dgm:resizeHandles val="exact"/>
        </dgm:presLayoutVars>
      </dgm:prSet>
      <dgm:spPr/>
    </dgm:pt>
    <dgm:pt modelId="{C9E8B428-4C3F-487E-A396-620CBE9380E5}" type="pres">
      <dgm:prSet presAssocID="{2723D731-B721-46DD-9BCC-9F4BA0F2B02C}" presName="composite" presStyleCnt="0"/>
      <dgm:spPr/>
    </dgm:pt>
    <dgm:pt modelId="{3A9342F4-24D6-48C4-BF18-36310D35061C}" type="pres">
      <dgm:prSet presAssocID="{2723D731-B721-46DD-9BCC-9F4BA0F2B02C}" presName="imgShp" presStyleLbl="fgImgPlace1" presStyleIdx="0" presStyleCnt="4" custLinFactNeighborX="41008" custLinFactNeighborY="-28"/>
      <dgm:spPr>
        <a:solidFill>
          <a:schemeClr val="accent4"/>
        </a:solidFill>
      </dgm:spPr>
      <dgm:extLst>
        <a:ext uri="{E40237B7-FDA0-4F09-8148-C483321AD2D9}">
          <dgm14:cNvPr xmlns:dgm14="http://schemas.microsoft.com/office/drawing/2010/diagram" id="0" name="" descr="Badge 1 with solid fill"/>
        </a:ext>
      </dgm:extLst>
    </dgm:pt>
    <dgm:pt modelId="{F7B3CBFC-9515-40CF-A7D3-C0430409C384}" type="pres">
      <dgm:prSet presAssocID="{2723D731-B721-46DD-9BCC-9F4BA0F2B02C}" presName="txShp" presStyleLbl="node1" presStyleIdx="0" presStyleCnt="4">
        <dgm:presLayoutVars>
          <dgm:bulletEnabled val="1"/>
        </dgm:presLayoutVars>
      </dgm:prSet>
      <dgm:spPr/>
    </dgm:pt>
    <dgm:pt modelId="{F20FE662-2A52-47E8-96BE-743430F2E96C}" type="pres">
      <dgm:prSet presAssocID="{9FC2C140-3B4C-4376-9D77-EFC0813CF1FC}" presName="spacing" presStyleCnt="0"/>
      <dgm:spPr/>
    </dgm:pt>
    <dgm:pt modelId="{BB3EF267-2C69-473A-BCFE-9CDFF076B557}" type="pres">
      <dgm:prSet presAssocID="{EE4FBEF5-EFE3-4785-9604-5C0A545D7B2C}" presName="composite" presStyleCnt="0"/>
      <dgm:spPr/>
    </dgm:pt>
    <dgm:pt modelId="{398BF17A-6A85-4857-83EA-74A601A6A66F}" type="pres">
      <dgm:prSet presAssocID="{EE4FBEF5-EFE3-4785-9604-5C0A545D7B2C}" presName="imgShp" presStyleLbl="fgImgPlace1" presStyleIdx="1" presStyleCnt="4" custLinFactNeighborX="41008" custLinFactNeighborY="-28"/>
      <dgm:spPr>
        <a:solidFill>
          <a:schemeClr val="accent4"/>
        </a:solidFill>
      </dgm:spPr>
    </dgm:pt>
    <dgm:pt modelId="{6D48A73D-39FA-4E27-9830-CA327213402B}" type="pres">
      <dgm:prSet presAssocID="{EE4FBEF5-EFE3-4785-9604-5C0A545D7B2C}" presName="txShp" presStyleLbl="node1" presStyleIdx="1" presStyleCnt="4">
        <dgm:presLayoutVars>
          <dgm:bulletEnabled val="1"/>
        </dgm:presLayoutVars>
      </dgm:prSet>
      <dgm:spPr/>
    </dgm:pt>
    <dgm:pt modelId="{B9C3AA2D-4A3A-4CAF-B1E1-47641049F497}" type="pres">
      <dgm:prSet presAssocID="{53498DC7-E2F8-4489-A7A8-B150F4A55890}" presName="spacing" presStyleCnt="0"/>
      <dgm:spPr/>
    </dgm:pt>
    <dgm:pt modelId="{A78CF94C-827C-4625-A46F-E5D83C64ACD9}" type="pres">
      <dgm:prSet presAssocID="{A9BB60BB-13F0-4394-A858-1962F9CCB175}" presName="composite" presStyleCnt="0"/>
      <dgm:spPr/>
    </dgm:pt>
    <dgm:pt modelId="{4F4050CD-39EE-41D3-B91F-F2F428754C17}" type="pres">
      <dgm:prSet presAssocID="{A9BB60BB-13F0-4394-A858-1962F9CCB175}" presName="imgShp" presStyleLbl="fgImgPlace1" presStyleIdx="2" presStyleCnt="4" custLinFactNeighborX="36881" custLinFactNeighborY="-1994"/>
      <dgm:spPr>
        <a:solidFill>
          <a:schemeClr val="accent4"/>
        </a:solidFill>
      </dgm:spPr>
      <dgm:extLst>
        <a:ext uri="{E40237B7-FDA0-4F09-8148-C483321AD2D9}">
          <dgm14:cNvPr xmlns:dgm14="http://schemas.microsoft.com/office/drawing/2010/diagram" id="0" name="" descr="Badge with solid fill"/>
        </a:ext>
      </dgm:extLst>
    </dgm:pt>
    <dgm:pt modelId="{DB626CC2-E226-47A3-9919-33A3F852052E}" type="pres">
      <dgm:prSet presAssocID="{A9BB60BB-13F0-4394-A858-1962F9CCB175}" presName="txShp" presStyleLbl="node1" presStyleIdx="2" presStyleCnt="4">
        <dgm:presLayoutVars>
          <dgm:bulletEnabled val="1"/>
        </dgm:presLayoutVars>
      </dgm:prSet>
      <dgm:spPr/>
    </dgm:pt>
    <dgm:pt modelId="{1386A202-0B29-4DAC-9884-0887DE94CAC1}" type="pres">
      <dgm:prSet presAssocID="{4730DD8B-690C-4B69-A478-5B09E192406C}" presName="spacing" presStyleCnt="0"/>
      <dgm:spPr/>
    </dgm:pt>
    <dgm:pt modelId="{2AAC459B-4D01-4E25-B40F-063DB514C14C}" type="pres">
      <dgm:prSet presAssocID="{0489496C-64E4-47EE-81CF-9D7E6419D9B6}" presName="composite" presStyleCnt="0"/>
      <dgm:spPr/>
    </dgm:pt>
    <dgm:pt modelId="{BEC48226-C6FB-43D4-B40D-341B9390F96A}" type="pres">
      <dgm:prSet presAssocID="{0489496C-64E4-47EE-81CF-9D7E6419D9B6}" presName="imgShp" presStyleLbl="fgImgPlace1" presStyleIdx="3" presStyleCnt="4" custLinFactNeighborX="35426" custLinFactNeighborY="-1"/>
      <dgm:spPr>
        <a:solidFill>
          <a:schemeClr val="accent4"/>
        </a:solidFill>
      </dgm:spPr>
      <dgm:extLst>
        <a:ext uri="{E40237B7-FDA0-4F09-8148-C483321AD2D9}">
          <dgm14:cNvPr xmlns:dgm14="http://schemas.microsoft.com/office/drawing/2010/diagram" id="0" name="" descr="Badge 3 with solid fill"/>
        </a:ext>
      </dgm:extLst>
    </dgm:pt>
    <dgm:pt modelId="{CE92348C-3BC4-4667-8252-E39D0EC7F037}" type="pres">
      <dgm:prSet presAssocID="{0489496C-64E4-47EE-81CF-9D7E6419D9B6}" presName="txShp" presStyleLbl="node1" presStyleIdx="3" presStyleCnt="4">
        <dgm:presLayoutVars>
          <dgm:bulletEnabled val="1"/>
        </dgm:presLayoutVars>
      </dgm:prSet>
      <dgm:spPr/>
    </dgm:pt>
  </dgm:ptLst>
  <dgm:cxnLst>
    <dgm:cxn modelId="{A77A6E43-7B84-4277-B463-5A284489C195}" type="presOf" srcId="{E03A0084-8598-474E-B5CC-5C3CC3D9FD33}" destId="{0C7E91FA-F82F-4085-8BEB-A3CAB5062194}" srcOrd="0" destOrd="0" presId="urn:microsoft.com/office/officeart/2005/8/layout/vList3"/>
    <dgm:cxn modelId="{04F41C6C-7FB5-4D97-835C-DDB46DEF17F3}" srcId="{E03A0084-8598-474E-B5CC-5C3CC3D9FD33}" destId="{0489496C-64E4-47EE-81CF-9D7E6419D9B6}" srcOrd="3" destOrd="0" parTransId="{C44D4341-6B44-4A52-93C0-919AFF7FE38F}" sibTransId="{EAA28E4D-846E-44D3-97FB-E8F12F8521E9}"/>
    <dgm:cxn modelId="{A5D4AAA3-D9D8-4148-93B8-745ECCF47405}" srcId="{E03A0084-8598-474E-B5CC-5C3CC3D9FD33}" destId="{A9BB60BB-13F0-4394-A858-1962F9CCB175}" srcOrd="2" destOrd="0" parTransId="{7E1BDE3C-4DCB-4F51-B0A9-4135D1F1C61B}" sibTransId="{4730DD8B-690C-4B69-A478-5B09E192406C}"/>
    <dgm:cxn modelId="{CF956DAD-C26E-1140-AFBF-8DE86A59172E}" type="presOf" srcId="{A9BB60BB-13F0-4394-A858-1962F9CCB175}" destId="{DB626CC2-E226-47A3-9919-33A3F852052E}" srcOrd="0" destOrd="0" presId="urn:microsoft.com/office/officeart/2005/8/layout/vList3"/>
    <dgm:cxn modelId="{6FB464C8-F050-43A6-ABCB-D3302557F2CA}" type="presOf" srcId="{0489496C-64E4-47EE-81CF-9D7E6419D9B6}" destId="{CE92348C-3BC4-4667-8252-E39D0EC7F037}" srcOrd="0" destOrd="0" presId="urn:microsoft.com/office/officeart/2005/8/layout/vList3"/>
    <dgm:cxn modelId="{0D0B06CE-E457-4AB8-A70A-C8184FA63F14}" type="presOf" srcId="{EE4FBEF5-EFE3-4785-9604-5C0A545D7B2C}" destId="{6D48A73D-39FA-4E27-9830-CA327213402B}" srcOrd="0" destOrd="0" presId="urn:microsoft.com/office/officeart/2005/8/layout/vList3"/>
    <dgm:cxn modelId="{333619EB-9C1F-C547-99F4-6F9B433D3E3A}" type="presOf" srcId="{2723D731-B721-46DD-9BCC-9F4BA0F2B02C}" destId="{F7B3CBFC-9515-40CF-A7D3-C0430409C384}" srcOrd="0" destOrd="0" presId="urn:microsoft.com/office/officeart/2005/8/layout/vList3"/>
    <dgm:cxn modelId="{77DBF6ED-D3D1-4B98-B140-77BBB802CF45}" srcId="{E03A0084-8598-474E-B5CC-5C3CC3D9FD33}" destId="{2723D731-B721-46DD-9BCC-9F4BA0F2B02C}" srcOrd="0" destOrd="0" parTransId="{CA93C401-2774-4758-9802-23B5D961B9EC}" sibTransId="{9FC2C140-3B4C-4376-9D77-EFC0813CF1FC}"/>
    <dgm:cxn modelId="{22EEF6FD-1FBD-4499-94C7-016246082920}" srcId="{E03A0084-8598-474E-B5CC-5C3CC3D9FD33}" destId="{EE4FBEF5-EFE3-4785-9604-5C0A545D7B2C}" srcOrd="1" destOrd="0" parTransId="{09D7B4F8-A022-4D4C-A4AD-221BAF34C406}" sibTransId="{53498DC7-E2F8-4489-A7A8-B150F4A55890}"/>
    <dgm:cxn modelId="{62581599-03F0-6243-8FB8-3680448154FC}" type="presParOf" srcId="{0C7E91FA-F82F-4085-8BEB-A3CAB5062194}" destId="{C9E8B428-4C3F-487E-A396-620CBE9380E5}" srcOrd="0" destOrd="0" presId="urn:microsoft.com/office/officeart/2005/8/layout/vList3"/>
    <dgm:cxn modelId="{923FC070-CB7F-794F-8BBA-FBC279059BBA}" type="presParOf" srcId="{C9E8B428-4C3F-487E-A396-620CBE9380E5}" destId="{3A9342F4-24D6-48C4-BF18-36310D35061C}" srcOrd="0" destOrd="0" presId="urn:microsoft.com/office/officeart/2005/8/layout/vList3"/>
    <dgm:cxn modelId="{C97588B5-423A-044C-98E5-00545C691CD7}" type="presParOf" srcId="{C9E8B428-4C3F-487E-A396-620CBE9380E5}" destId="{F7B3CBFC-9515-40CF-A7D3-C0430409C384}" srcOrd="1" destOrd="0" presId="urn:microsoft.com/office/officeart/2005/8/layout/vList3"/>
    <dgm:cxn modelId="{FBDD8E7C-1164-7148-8B65-82678A697584}" type="presParOf" srcId="{0C7E91FA-F82F-4085-8BEB-A3CAB5062194}" destId="{F20FE662-2A52-47E8-96BE-743430F2E96C}" srcOrd="1" destOrd="0" presId="urn:microsoft.com/office/officeart/2005/8/layout/vList3"/>
    <dgm:cxn modelId="{D024FDBC-F547-43C3-94B2-472E788DA982}" type="presParOf" srcId="{0C7E91FA-F82F-4085-8BEB-A3CAB5062194}" destId="{BB3EF267-2C69-473A-BCFE-9CDFF076B557}" srcOrd="2" destOrd="0" presId="urn:microsoft.com/office/officeart/2005/8/layout/vList3"/>
    <dgm:cxn modelId="{72FB4B25-893A-4B3A-A527-2E46CF3A8995}" type="presParOf" srcId="{BB3EF267-2C69-473A-BCFE-9CDFF076B557}" destId="{398BF17A-6A85-4857-83EA-74A601A6A66F}" srcOrd="0" destOrd="0" presId="urn:microsoft.com/office/officeart/2005/8/layout/vList3"/>
    <dgm:cxn modelId="{A66455AB-6B8A-4809-85A0-2F5BD6DF7F74}" type="presParOf" srcId="{BB3EF267-2C69-473A-BCFE-9CDFF076B557}" destId="{6D48A73D-39FA-4E27-9830-CA327213402B}" srcOrd="1" destOrd="0" presId="urn:microsoft.com/office/officeart/2005/8/layout/vList3"/>
    <dgm:cxn modelId="{4AE11358-ACCA-4A34-AC99-E86F5F6D9A8C}" type="presParOf" srcId="{0C7E91FA-F82F-4085-8BEB-A3CAB5062194}" destId="{B9C3AA2D-4A3A-4CAF-B1E1-47641049F497}" srcOrd="3" destOrd="0" presId="urn:microsoft.com/office/officeart/2005/8/layout/vList3"/>
    <dgm:cxn modelId="{CC964CEA-FC61-DD41-94D3-742042E2C3AD}" type="presParOf" srcId="{0C7E91FA-F82F-4085-8BEB-A3CAB5062194}" destId="{A78CF94C-827C-4625-A46F-E5D83C64ACD9}" srcOrd="4" destOrd="0" presId="urn:microsoft.com/office/officeart/2005/8/layout/vList3"/>
    <dgm:cxn modelId="{69E4F3EF-7EC7-3E40-8B67-E44321E48761}" type="presParOf" srcId="{A78CF94C-827C-4625-A46F-E5D83C64ACD9}" destId="{4F4050CD-39EE-41D3-B91F-F2F428754C17}" srcOrd="0" destOrd="0" presId="urn:microsoft.com/office/officeart/2005/8/layout/vList3"/>
    <dgm:cxn modelId="{7B701967-C5AE-9649-BADC-418EFDA48022}" type="presParOf" srcId="{A78CF94C-827C-4625-A46F-E5D83C64ACD9}" destId="{DB626CC2-E226-47A3-9919-33A3F852052E}" srcOrd="1" destOrd="0" presId="urn:microsoft.com/office/officeart/2005/8/layout/vList3"/>
    <dgm:cxn modelId="{AF331027-F81F-4C5F-9685-858284A7662A}" type="presParOf" srcId="{0C7E91FA-F82F-4085-8BEB-A3CAB5062194}" destId="{1386A202-0B29-4DAC-9884-0887DE94CAC1}" srcOrd="5" destOrd="0" presId="urn:microsoft.com/office/officeart/2005/8/layout/vList3"/>
    <dgm:cxn modelId="{172CA3FD-AE79-47F8-B6E8-D1ACEF859C4F}" type="presParOf" srcId="{0C7E91FA-F82F-4085-8BEB-A3CAB5062194}" destId="{2AAC459B-4D01-4E25-B40F-063DB514C14C}" srcOrd="6" destOrd="0" presId="urn:microsoft.com/office/officeart/2005/8/layout/vList3"/>
    <dgm:cxn modelId="{C786A25C-FFB5-425E-BACF-93B9EF4B26E5}" type="presParOf" srcId="{2AAC459B-4D01-4E25-B40F-063DB514C14C}" destId="{BEC48226-C6FB-43D4-B40D-341B9390F96A}" srcOrd="0" destOrd="0" presId="urn:microsoft.com/office/officeart/2005/8/layout/vList3"/>
    <dgm:cxn modelId="{F1BFE468-486D-42A2-9A4A-F1C024253F2E}" type="presParOf" srcId="{2AAC459B-4D01-4E25-B40F-063DB514C14C}" destId="{CE92348C-3BC4-4667-8252-E39D0EC7F03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70BE7-3EC7-4285-9AE7-0A5DA4AAF34E}">
      <dsp:nvSpPr>
        <dsp:cNvPr id="0" name=""/>
        <dsp:cNvSpPr/>
      </dsp:nvSpPr>
      <dsp:spPr>
        <a:xfrm>
          <a:off x="3645468" y="1892546"/>
          <a:ext cx="194880" cy="1466475"/>
        </a:xfrm>
        <a:custGeom>
          <a:avLst/>
          <a:gdLst/>
          <a:ahLst/>
          <a:cxnLst/>
          <a:rect l="0" t="0" r="0" b="0"/>
          <a:pathLst>
            <a:path>
              <a:moveTo>
                <a:pt x="0" y="0"/>
              </a:moveTo>
              <a:lnTo>
                <a:pt x="97440" y="0"/>
              </a:lnTo>
              <a:lnTo>
                <a:pt x="97440" y="1466475"/>
              </a:lnTo>
              <a:lnTo>
                <a:pt x="194880" y="14664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61E0E8-216F-442D-BB98-8DBF8A2959DA}">
      <dsp:nvSpPr>
        <dsp:cNvPr id="0" name=""/>
        <dsp:cNvSpPr/>
      </dsp:nvSpPr>
      <dsp:spPr>
        <a:xfrm>
          <a:off x="3645468" y="1892546"/>
          <a:ext cx="194880" cy="1047482"/>
        </a:xfrm>
        <a:custGeom>
          <a:avLst/>
          <a:gdLst/>
          <a:ahLst/>
          <a:cxnLst/>
          <a:rect l="0" t="0" r="0" b="0"/>
          <a:pathLst>
            <a:path>
              <a:moveTo>
                <a:pt x="0" y="0"/>
              </a:moveTo>
              <a:lnTo>
                <a:pt x="97440" y="0"/>
              </a:lnTo>
              <a:lnTo>
                <a:pt x="97440" y="1047482"/>
              </a:lnTo>
              <a:lnTo>
                <a:pt x="194880" y="10474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11D1D3-9607-40B1-8856-90F9750E8243}">
      <dsp:nvSpPr>
        <dsp:cNvPr id="0" name=""/>
        <dsp:cNvSpPr/>
      </dsp:nvSpPr>
      <dsp:spPr>
        <a:xfrm>
          <a:off x="3645468" y="1892546"/>
          <a:ext cx="194880" cy="628489"/>
        </a:xfrm>
        <a:custGeom>
          <a:avLst/>
          <a:gdLst/>
          <a:ahLst/>
          <a:cxnLst/>
          <a:rect l="0" t="0" r="0" b="0"/>
          <a:pathLst>
            <a:path>
              <a:moveTo>
                <a:pt x="0" y="0"/>
              </a:moveTo>
              <a:lnTo>
                <a:pt x="97440" y="0"/>
              </a:lnTo>
              <a:lnTo>
                <a:pt x="97440" y="628489"/>
              </a:lnTo>
              <a:lnTo>
                <a:pt x="194880" y="628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1D48D9-3D86-47FC-B45F-DE21D45CE524}">
      <dsp:nvSpPr>
        <dsp:cNvPr id="0" name=""/>
        <dsp:cNvSpPr/>
      </dsp:nvSpPr>
      <dsp:spPr>
        <a:xfrm>
          <a:off x="3645468" y="1892546"/>
          <a:ext cx="194880" cy="209496"/>
        </a:xfrm>
        <a:custGeom>
          <a:avLst/>
          <a:gdLst/>
          <a:ahLst/>
          <a:cxnLst/>
          <a:rect l="0" t="0" r="0" b="0"/>
          <a:pathLst>
            <a:path>
              <a:moveTo>
                <a:pt x="0" y="0"/>
              </a:moveTo>
              <a:lnTo>
                <a:pt x="97440" y="0"/>
              </a:lnTo>
              <a:lnTo>
                <a:pt x="97440" y="209496"/>
              </a:lnTo>
              <a:lnTo>
                <a:pt x="194880" y="2094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69B234-4D9D-4101-A5CE-6E78A901E18F}">
      <dsp:nvSpPr>
        <dsp:cNvPr id="0" name=""/>
        <dsp:cNvSpPr/>
      </dsp:nvSpPr>
      <dsp:spPr>
        <a:xfrm>
          <a:off x="3645468" y="1683049"/>
          <a:ext cx="194880" cy="209496"/>
        </a:xfrm>
        <a:custGeom>
          <a:avLst/>
          <a:gdLst/>
          <a:ahLst/>
          <a:cxnLst/>
          <a:rect l="0" t="0" r="0" b="0"/>
          <a:pathLst>
            <a:path>
              <a:moveTo>
                <a:pt x="0" y="209496"/>
              </a:moveTo>
              <a:lnTo>
                <a:pt x="97440" y="209496"/>
              </a:lnTo>
              <a:lnTo>
                <a:pt x="97440" y="0"/>
              </a:lnTo>
              <a:lnTo>
                <a:pt x="19488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6711AA-EAB8-461C-9A5A-80B2A9B8FAA2}">
      <dsp:nvSpPr>
        <dsp:cNvPr id="0" name=""/>
        <dsp:cNvSpPr/>
      </dsp:nvSpPr>
      <dsp:spPr>
        <a:xfrm>
          <a:off x="3645468" y="1264056"/>
          <a:ext cx="194880" cy="628489"/>
        </a:xfrm>
        <a:custGeom>
          <a:avLst/>
          <a:gdLst/>
          <a:ahLst/>
          <a:cxnLst/>
          <a:rect l="0" t="0" r="0" b="0"/>
          <a:pathLst>
            <a:path>
              <a:moveTo>
                <a:pt x="0" y="628489"/>
              </a:moveTo>
              <a:lnTo>
                <a:pt x="97440" y="628489"/>
              </a:lnTo>
              <a:lnTo>
                <a:pt x="97440" y="0"/>
              </a:lnTo>
              <a:lnTo>
                <a:pt x="19488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EDD12F-1256-4F7C-92DD-5094A51CED30}">
      <dsp:nvSpPr>
        <dsp:cNvPr id="0" name=""/>
        <dsp:cNvSpPr/>
      </dsp:nvSpPr>
      <dsp:spPr>
        <a:xfrm>
          <a:off x="3645468" y="845063"/>
          <a:ext cx="194880" cy="1047482"/>
        </a:xfrm>
        <a:custGeom>
          <a:avLst/>
          <a:gdLst/>
          <a:ahLst/>
          <a:cxnLst/>
          <a:rect l="0" t="0" r="0" b="0"/>
          <a:pathLst>
            <a:path>
              <a:moveTo>
                <a:pt x="0" y="1047482"/>
              </a:moveTo>
              <a:lnTo>
                <a:pt x="97440" y="1047482"/>
              </a:lnTo>
              <a:lnTo>
                <a:pt x="97440" y="0"/>
              </a:lnTo>
              <a:lnTo>
                <a:pt x="19488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CFDFC6-C416-49D9-93CC-9E43FA8626E3}">
      <dsp:nvSpPr>
        <dsp:cNvPr id="0" name=""/>
        <dsp:cNvSpPr/>
      </dsp:nvSpPr>
      <dsp:spPr>
        <a:xfrm>
          <a:off x="3645468" y="426070"/>
          <a:ext cx="194880" cy="1466475"/>
        </a:xfrm>
        <a:custGeom>
          <a:avLst/>
          <a:gdLst/>
          <a:ahLst/>
          <a:cxnLst/>
          <a:rect l="0" t="0" r="0" b="0"/>
          <a:pathLst>
            <a:path>
              <a:moveTo>
                <a:pt x="0" y="1466475"/>
              </a:moveTo>
              <a:lnTo>
                <a:pt x="97440" y="1466475"/>
              </a:lnTo>
              <a:lnTo>
                <a:pt x="97440" y="0"/>
              </a:lnTo>
              <a:lnTo>
                <a:pt x="19488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A342CC-811B-431C-86AA-F97EBB7EAC6A}">
      <dsp:nvSpPr>
        <dsp:cNvPr id="0" name=""/>
        <dsp:cNvSpPr/>
      </dsp:nvSpPr>
      <dsp:spPr>
        <a:xfrm>
          <a:off x="1407" y="1679947"/>
          <a:ext cx="3644061" cy="4251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chemeClr val="tx1"/>
            </a:solidFill>
          </a:endParaRPr>
        </a:p>
        <a:p>
          <a:pPr marL="0" lvl="0" indent="0" algn="ctr" defTabSz="533400">
            <a:lnSpc>
              <a:spcPct val="90000"/>
            </a:lnSpc>
            <a:spcBef>
              <a:spcPct val="0"/>
            </a:spcBef>
            <a:spcAft>
              <a:spcPct val="35000"/>
            </a:spcAft>
            <a:buNone/>
          </a:pPr>
          <a:r>
            <a:rPr lang="en-US" sz="1200" kern="1200" dirty="0">
              <a:solidFill>
                <a:schemeClr val="tx1"/>
              </a:solidFill>
            </a:rPr>
            <a:t>Reasons DR cases may be redirected into a traditional investigation: </a:t>
          </a:r>
        </a:p>
        <a:p>
          <a:pPr marL="0" lvl="0" indent="0" algn="ctr" defTabSz="533400">
            <a:lnSpc>
              <a:spcPct val="90000"/>
            </a:lnSpc>
            <a:spcBef>
              <a:spcPct val="0"/>
            </a:spcBef>
            <a:spcAft>
              <a:spcPct val="35000"/>
            </a:spcAft>
            <a:buNone/>
          </a:pPr>
          <a:endParaRPr lang="en-US" sz="1200" kern="1200" dirty="0">
            <a:solidFill>
              <a:schemeClr val="tx1"/>
            </a:solidFill>
          </a:endParaRPr>
        </a:p>
      </dsp:txBody>
      <dsp:txXfrm>
        <a:off x="1407" y="1679947"/>
        <a:ext cx="3644061" cy="425196"/>
      </dsp:txXfrm>
    </dsp:sp>
    <dsp:sp modelId="{609AEA52-AA5B-4F21-812C-5B95A2397149}">
      <dsp:nvSpPr>
        <dsp:cNvPr id="0" name=""/>
        <dsp:cNvSpPr/>
      </dsp:nvSpPr>
      <dsp:spPr>
        <a:xfrm>
          <a:off x="3840349" y="277473"/>
          <a:ext cx="1701511" cy="297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effectLst/>
              <a:latin typeface="+mn-lt"/>
              <a:ea typeface="+mn-ea"/>
              <a:cs typeface="+mn-cs"/>
            </a:rPr>
            <a:t>Inadequate Food</a:t>
          </a:r>
          <a:endParaRPr lang="en-US" sz="1200" kern="1200" dirty="0">
            <a:solidFill>
              <a:schemeClr val="tx1"/>
            </a:solidFill>
          </a:endParaRPr>
        </a:p>
      </dsp:txBody>
      <dsp:txXfrm>
        <a:off x="3840349" y="277473"/>
        <a:ext cx="1701511" cy="297192"/>
      </dsp:txXfrm>
    </dsp:sp>
    <dsp:sp modelId="{BBE999C0-B12E-4D09-AD99-6DC8B92B5E4D}">
      <dsp:nvSpPr>
        <dsp:cNvPr id="0" name=""/>
        <dsp:cNvSpPr/>
      </dsp:nvSpPr>
      <dsp:spPr>
        <a:xfrm>
          <a:off x="3840349" y="696466"/>
          <a:ext cx="1701511" cy="297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effectLst/>
              <a:latin typeface="+mn-lt"/>
              <a:ea typeface="+mn-ea"/>
              <a:cs typeface="+mn-cs"/>
            </a:rPr>
            <a:t>Inadequate Clothing</a:t>
          </a:r>
        </a:p>
      </dsp:txBody>
      <dsp:txXfrm>
        <a:off x="3840349" y="696466"/>
        <a:ext cx="1701511" cy="297192"/>
      </dsp:txXfrm>
    </dsp:sp>
    <dsp:sp modelId="{51597542-7B9D-4886-B294-5B50C142F441}">
      <dsp:nvSpPr>
        <dsp:cNvPr id="0" name=""/>
        <dsp:cNvSpPr/>
      </dsp:nvSpPr>
      <dsp:spPr>
        <a:xfrm>
          <a:off x="3840349" y="1115459"/>
          <a:ext cx="1701511" cy="297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effectLst/>
              <a:latin typeface="+mn-lt"/>
              <a:ea typeface="+mn-ea"/>
              <a:cs typeface="+mn-cs"/>
            </a:rPr>
            <a:t>Inadequate Shelter</a:t>
          </a:r>
        </a:p>
      </dsp:txBody>
      <dsp:txXfrm>
        <a:off x="3840349" y="1115459"/>
        <a:ext cx="1701511" cy="297192"/>
      </dsp:txXfrm>
    </dsp:sp>
    <dsp:sp modelId="{754D12E7-EE1C-4859-A4BA-CEF059309B6B}">
      <dsp:nvSpPr>
        <dsp:cNvPr id="0" name=""/>
        <dsp:cNvSpPr/>
      </dsp:nvSpPr>
      <dsp:spPr>
        <a:xfrm>
          <a:off x="3840349" y="1534453"/>
          <a:ext cx="1701511" cy="297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effectLst/>
              <a:latin typeface="+mn-lt"/>
              <a:ea typeface="+mn-ea"/>
              <a:cs typeface="+mn-cs"/>
            </a:rPr>
            <a:t>Inadequate Supervision</a:t>
          </a:r>
        </a:p>
      </dsp:txBody>
      <dsp:txXfrm>
        <a:off x="3840349" y="1534453"/>
        <a:ext cx="1701511" cy="297192"/>
      </dsp:txXfrm>
    </dsp:sp>
    <dsp:sp modelId="{7C0C951F-0769-4A3A-8F11-1CF7E4F3A8F1}">
      <dsp:nvSpPr>
        <dsp:cNvPr id="0" name=""/>
        <dsp:cNvSpPr/>
      </dsp:nvSpPr>
      <dsp:spPr>
        <a:xfrm>
          <a:off x="3840349" y="1953446"/>
          <a:ext cx="1701511" cy="297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effectLst/>
              <a:latin typeface="+mn-lt"/>
              <a:ea typeface="+mn-ea"/>
              <a:cs typeface="+mn-cs"/>
            </a:rPr>
            <a:t>Educational Neglect</a:t>
          </a:r>
        </a:p>
      </dsp:txBody>
      <dsp:txXfrm>
        <a:off x="3840349" y="1953446"/>
        <a:ext cx="1701511" cy="297192"/>
      </dsp:txXfrm>
    </dsp:sp>
    <dsp:sp modelId="{5B884AA5-4417-4741-BE54-222D8C9D00E3}">
      <dsp:nvSpPr>
        <dsp:cNvPr id="0" name=""/>
        <dsp:cNvSpPr/>
      </dsp:nvSpPr>
      <dsp:spPr>
        <a:xfrm>
          <a:off x="3840349" y="2372439"/>
          <a:ext cx="1701511" cy="297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effectLst/>
              <a:latin typeface="+mn-lt"/>
              <a:ea typeface="+mn-ea"/>
              <a:cs typeface="+mn-cs"/>
            </a:rPr>
            <a:t>Environmental Neglect</a:t>
          </a:r>
          <a:endParaRPr lang="en-US" sz="1200" kern="1200" dirty="0">
            <a:solidFill>
              <a:schemeClr val="tx1"/>
            </a:solidFill>
            <a:effectLst/>
            <a:latin typeface="+mn-lt"/>
            <a:ea typeface="+mn-ea"/>
            <a:cs typeface="+mn-cs"/>
          </a:endParaRPr>
        </a:p>
      </dsp:txBody>
      <dsp:txXfrm>
        <a:off x="3840349" y="2372439"/>
        <a:ext cx="1701511" cy="297192"/>
      </dsp:txXfrm>
    </dsp:sp>
    <dsp:sp modelId="{58F5DCD0-99EA-44F5-95D4-6BD3A13E1166}">
      <dsp:nvSpPr>
        <dsp:cNvPr id="0" name=""/>
        <dsp:cNvSpPr/>
      </dsp:nvSpPr>
      <dsp:spPr>
        <a:xfrm>
          <a:off x="3840349" y="2791432"/>
          <a:ext cx="1701511" cy="297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effectLst/>
              <a:latin typeface="+mn-lt"/>
              <a:ea typeface="+mn-ea"/>
              <a:cs typeface="+mn-cs"/>
            </a:rPr>
            <a:t>Medical Neglect</a:t>
          </a:r>
          <a:endParaRPr lang="en-US" sz="1200" kern="1200" dirty="0">
            <a:solidFill>
              <a:schemeClr val="tx1"/>
            </a:solidFill>
            <a:effectLst/>
            <a:latin typeface="+mn-lt"/>
            <a:ea typeface="+mn-ea"/>
            <a:cs typeface="+mn-cs"/>
          </a:endParaRPr>
        </a:p>
      </dsp:txBody>
      <dsp:txXfrm>
        <a:off x="3840349" y="2791432"/>
        <a:ext cx="1701511" cy="297192"/>
      </dsp:txXfrm>
    </dsp:sp>
    <dsp:sp modelId="{EDDD4DD6-2413-47F0-A936-F3D688E27872}">
      <dsp:nvSpPr>
        <dsp:cNvPr id="0" name=""/>
        <dsp:cNvSpPr/>
      </dsp:nvSpPr>
      <dsp:spPr>
        <a:xfrm>
          <a:off x="3840349" y="3210425"/>
          <a:ext cx="1701511" cy="2971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effectLst/>
              <a:latin typeface="+mn-lt"/>
              <a:ea typeface="+mn-ea"/>
              <a:cs typeface="+mn-cs"/>
            </a:rPr>
            <a:t>Lock Out</a:t>
          </a:r>
          <a:endParaRPr lang="en-US" sz="1200" kern="1200" dirty="0">
            <a:solidFill>
              <a:schemeClr val="tx1"/>
            </a:solidFill>
          </a:endParaRPr>
        </a:p>
      </dsp:txBody>
      <dsp:txXfrm>
        <a:off x="3840349" y="3210425"/>
        <a:ext cx="1701511" cy="297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3CBFC-9515-40CF-A7D3-C0430409C384}">
      <dsp:nvSpPr>
        <dsp:cNvPr id="0" name=""/>
        <dsp:cNvSpPr/>
      </dsp:nvSpPr>
      <dsp:spPr>
        <a:xfrm rot="10800000">
          <a:off x="992450" y="839"/>
          <a:ext cx="3558364" cy="384682"/>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63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800000">
        <a:off x="1088620" y="839"/>
        <a:ext cx="3462194" cy="384682"/>
      </dsp:txXfrm>
    </dsp:sp>
    <dsp:sp modelId="{3A9342F4-24D6-48C4-BF18-36310D35061C}">
      <dsp:nvSpPr>
        <dsp:cNvPr id="0" name=""/>
        <dsp:cNvSpPr/>
      </dsp:nvSpPr>
      <dsp:spPr>
        <a:xfrm>
          <a:off x="957859" y="732"/>
          <a:ext cx="384682" cy="384682"/>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26CC2-E226-47A3-9919-33A3F852052E}">
      <dsp:nvSpPr>
        <dsp:cNvPr id="0" name=""/>
        <dsp:cNvSpPr/>
      </dsp:nvSpPr>
      <dsp:spPr>
        <a:xfrm rot="10800000">
          <a:off x="1009744" y="493085"/>
          <a:ext cx="3558364" cy="384682"/>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63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kern="1200"/>
            <a:t>  Order of Protection</a:t>
          </a:r>
          <a:endParaRPr lang="en-US" sz="1500" b="1" kern="1200" dirty="0"/>
        </a:p>
      </dsp:txBody>
      <dsp:txXfrm rot="10800000">
        <a:off x="1105914" y="493085"/>
        <a:ext cx="3462194" cy="384682"/>
      </dsp:txXfrm>
    </dsp:sp>
    <dsp:sp modelId="{4F4050CD-39EE-41D3-B91F-F2F428754C17}">
      <dsp:nvSpPr>
        <dsp:cNvPr id="0" name=""/>
        <dsp:cNvSpPr/>
      </dsp:nvSpPr>
      <dsp:spPr>
        <a:xfrm>
          <a:off x="941983" y="476347"/>
          <a:ext cx="384682" cy="384682"/>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92348C-3BC4-4667-8252-E39D0EC7F037}">
      <dsp:nvSpPr>
        <dsp:cNvPr id="0" name=""/>
        <dsp:cNvSpPr/>
      </dsp:nvSpPr>
      <dsp:spPr>
        <a:xfrm rot="10800000">
          <a:off x="992450" y="967196"/>
          <a:ext cx="3558364" cy="384682"/>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63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Order of Less Than Custody</a:t>
          </a:r>
        </a:p>
      </dsp:txBody>
      <dsp:txXfrm rot="10800000">
        <a:off x="1088620" y="967196"/>
        <a:ext cx="3462194" cy="384682"/>
      </dsp:txXfrm>
    </dsp:sp>
    <dsp:sp modelId="{BEC48226-C6FB-43D4-B40D-341B9390F96A}">
      <dsp:nvSpPr>
        <dsp:cNvPr id="0" name=""/>
        <dsp:cNvSpPr/>
      </dsp:nvSpPr>
      <dsp:spPr>
        <a:xfrm>
          <a:off x="936386" y="967192"/>
          <a:ext cx="384682" cy="384682"/>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081430-1EAE-40BE-A739-471C8F5525DD}">
      <dsp:nvSpPr>
        <dsp:cNvPr id="0" name=""/>
        <dsp:cNvSpPr/>
      </dsp:nvSpPr>
      <dsp:spPr>
        <a:xfrm rot="10800000">
          <a:off x="992450" y="1451214"/>
          <a:ext cx="3558364" cy="384682"/>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63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72-Hour Hold (Protective Custody)</a:t>
          </a:r>
        </a:p>
      </dsp:txBody>
      <dsp:txXfrm rot="10800000">
        <a:off x="1088620" y="1451214"/>
        <a:ext cx="3462194" cy="384682"/>
      </dsp:txXfrm>
    </dsp:sp>
    <dsp:sp modelId="{3FC50897-C8BF-44D2-981D-60FC735B2408}">
      <dsp:nvSpPr>
        <dsp:cNvPr id="0" name=""/>
        <dsp:cNvSpPr/>
      </dsp:nvSpPr>
      <dsp:spPr>
        <a:xfrm>
          <a:off x="939648" y="1450482"/>
          <a:ext cx="384682" cy="384682"/>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3CBFC-9515-40CF-A7D3-C0430409C384}">
      <dsp:nvSpPr>
        <dsp:cNvPr id="0" name=""/>
        <dsp:cNvSpPr/>
      </dsp:nvSpPr>
      <dsp:spPr>
        <a:xfrm rot="10800000">
          <a:off x="1326221" y="224"/>
          <a:ext cx="4744797" cy="5244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252"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Dependency-Neglect Cases (Including Dependency cases)</a:t>
          </a:r>
        </a:p>
      </dsp:txBody>
      <dsp:txXfrm rot="10800000">
        <a:off x="1457324" y="224"/>
        <a:ext cx="4613694" cy="524413"/>
      </dsp:txXfrm>
    </dsp:sp>
    <dsp:sp modelId="{3A9342F4-24D6-48C4-BF18-36310D35061C}">
      <dsp:nvSpPr>
        <dsp:cNvPr id="0" name=""/>
        <dsp:cNvSpPr/>
      </dsp:nvSpPr>
      <dsp:spPr>
        <a:xfrm>
          <a:off x="1279066" y="77"/>
          <a:ext cx="524413" cy="52441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26CC2-E226-47A3-9919-33A3F852052E}">
      <dsp:nvSpPr>
        <dsp:cNvPr id="0" name=""/>
        <dsp:cNvSpPr/>
      </dsp:nvSpPr>
      <dsp:spPr>
        <a:xfrm rot="10800000">
          <a:off x="1326221" y="655741"/>
          <a:ext cx="4744797" cy="5244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252"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Family in Need of Services (FINS)</a:t>
          </a:r>
        </a:p>
      </dsp:txBody>
      <dsp:txXfrm rot="10800000">
        <a:off x="1457324" y="655741"/>
        <a:ext cx="4613694" cy="524413"/>
      </dsp:txXfrm>
    </dsp:sp>
    <dsp:sp modelId="{4F4050CD-39EE-41D3-B91F-F2F428754C17}">
      <dsp:nvSpPr>
        <dsp:cNvPr id="0" name=""/>
        <dsp:cNvSpPr/>
      </dsp:nvSpPr>
      <dsp:spPr>
        <a:xfrm>
          <a:off x="1257423" y="645284"/>
          <a:ext cx="524413" cy="52441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92348C-3BC4-4667-8252-E39D0EC7F037}">
      <dsp:nvSpPr>
        <dsp:cNvPr id="0" name=""/>
        <dsp:cNvSpPr/>
      </dsp:nvSpPr>
      <dsp:spPr>
        <a:xfrm rot="10800000">
          <a:off x="1326221" y="1311258"/>
          <a:ext cx="4744797" cy="5244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252"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Delinquency Cases</a:t>
          </a:r>
        </a:p>
      </dsp:txBody>
      <dsp:txXfrm rot="10800000">
        <a:off x="1457324" y="1311258"/>
        <a:ext cx="4613694" cy="524413"/>
      </dsp:txXfrm>
    </dsp:sp>
    <dsp:sp modelId="{BEC48226-C6FB-43D4-B40D-341B9390F96A}">
      <dsp:nvSpPr>
        <dsp:cNvPr id="0" name=""/>
        <dsp:cNvSpPr/>
      </dsp:nvSpPr>
      <dsp:spPr>
        <a:xfrm>
          <a:off x="1249793" y="1311253"/>
          <a:ext cx="524413" cy="52441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3CBFC-9515-40CF-A7D3-C0430409C384}">
      <dsp:nvSpPr>
        <dsp:cNvPr id="0" name=""/>
        <dsp:cNvSpPr/>
      </dsp:nvSpPr>
      <dsp:spPr>
        <a:xfrm rot="10800000">
          <a:off x="1226815" y="251"/>
          <a:ext cx="4381276" cy="49304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18" tIns="57150" rIns="106680" bIns="57150" numCol="1" spcCol="1270" anchor="ctr" anchorCtr="0">
          <a:noAutofit/>
        </a:bodyPr>
        <a:lstStyle/>
        <a:p>
          <a:pPr marL="0" lvl="0" indent="0" algn="r" defTabSz="666750">
            <a:lnSpc>
              <a:spcPct val="90000"/>
            </a:lnSpc>
            <a:spcBef>
              <a:spcPct val="0"/>
            </a:spcBef>
            <a:spcAft>
              <a:spcPct val="35000"/>
            </a:spcAft>
            <a:buNone/>
          </a:pPr>
          <a:r>
            <a:rPr lang="en-US" sz="1500" b="1" kern="1200" dirty="0"/>
            <a:t>Petition of Emergency Custody</a:t>
          </a:r>
        </a:p>
      </dsp:txBody>
      <dsp:txXfrm rot="10800000">
        <a:off x="1350076" y="251"/>
        <a:ext cx="4258015" cy="493043"/>
      </dsp:txXfrm>
    </dsp:sp>
    <dsp:sp modelId="{3A9342F4-24D6-48C4-BF18-36310D35061C}">
      <dsp:nvSpPr>
        <dsp:cNvPr id="0" name=""/>
        <dsp:cNvSpPr/>
      </dsp:nvSpPr>
      <dsp:spPr>
        <a:xfrm>
          <a:off x="1148608" y="113"/>
          <a:ext cx="493043" cy="49304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26CC2-E226-47A3-9919-33A3F852052E}">
      <dsp:nvSpPr>
        <dsp:cNvPr id="0" name=""/>
        <dsp:cNvSpPr/>
      </dsp:nvSpPr>
      <dsp:spPr>
        <a:xfrm rot="10800000">
          <a:off x="1243267" y="637256"/>
          <a:ext cx="4415538" cy="49304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18" tIns="57150" rIns="106680" bIns="57150" numCol="1" spcCol="1270" anchor="ctr" anchorCtr="0">
          <a:noAutofit/>
        </a:bodyPr>
        <a:lstStyle/>
        <a:p>
          <a:pPr marL="0" lvl="0" indent="0" algn="r" defTabSz="666750">
            <a:lnSpc>
              <a:spcPct val="90000"/>
            </a:lnSpc>
            <a:spcBef>
              <a:spcPct val="0"/>
            </a:spcBef>
            <a:spcAft>
              <a:spcPct val="35000"/>
            </a:spcAft>
            <a:buNone/>
          </a:pPr>
          <a:r>
            <a:rPr lang="en-US" sz="1500" b="1" kern="1200" dirty="0"/>
            <a:t>Petition for Dependency-Neglect</a:t>
          </a:r>
        </a:p>
      </dsp:txBody>
      <dsp:txXfrm rot="10800000">
        <a:off x="1366528" y="637256"/>
        <a:ext cx="4292277" cy="493043"/>
      </dsp:txXfrm>
    </dsp:sp>
    <dsp:sp modelId="{4F4050CD-39EE-41D3-B91F-F2F428754C17}">
      <dsp:nvSpPr>
        <dsp:cNvPr id="0" name=""/>
        <dsp:cNvSpPr/>
      </dsp:nvSpPr>
      <dsp:spPr>
        <a:xfrm>
          <a:off x="1138179" y="644361"/>
          <a:ext cx="493043" cy="49304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92348C-3BC4-4667-8252-E39D0EC7F037}">
      <dsp:nvSpPr>
        <dsp:cNvPr id="0" name=""/>
        <dsp:cNvSpPr/>
      </dsp:nvSpPr>
      <dsp:spPr>
        <a:xfrm rot="10800000">
          <a:off x="1235665" y="1263809"/>
          <a:ext cx="4419831" cy="49304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18" tIns="57150" rIns="106680" bIns="57150" numCol="1" spcCol="1270" anchor="ctr" anchorCtr="0">
          <a:noAutofit/>
        </a:bodyPr>
        <a:lstStyle/>
        <a:p>
          <a:pPr marL="0" lvl="0" indent="0" algn="r" defTabSz="666750">
            <a:lnSpc>
              <a:spcPct val="90000"/>
            </a:lnSpc>
            <a:spcBef>
              <a:spcPct val="0"/>
            </a:spcBef>
            <a:spcAft>
              <a:spcPct val="35000"/>
            </a:spcAft>
            <a:buNone/>
          </a:pPr>
          <a:r>
            <a:rPr lang="en-US" sz="1500" b="1" kern="1200" dirty="0"/>
            <a:t>Petition for Termination of Parental Rights</a:t>
          </a:r>
        </a:p>
      </dsp:txBody>
      <dsp:txXfrm rot="10800000">
        <a:off x="1358926" y="1263809"/>
        <a:ext cx="4296570" cy="493043"/>
      </dsp:txXfrm>
    </dsp:sp>
    <dsp:sp modelId="{BEC48226-C6FB-43D4-B40D-341B9390F96A}">
      <dsp:nvSpPr>
        <dsp:cNvPr id="0" name=""/>
        <dsp:cNvSpPr/>
      </dsp:nvSpPr>
      <dsp:spPr>
        <a:xfrm>
          <a:off x="1148579" y="1229936"/>
          <a:ext cx="493043" cy="49304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081430-1EAE-40BE-A739-471C8F5525DD}">
      <dsp:nvSpPr>
        <dsp:cNvPr id="0" name=""/>
        <dsp:cNvSpPr/>
      </dsp:nvSpPr>
      <dsp:spPr>
        <a:xfrm rot="10800000">
          <a:off x="1272030" y="1876654"/>
          <a:ext cx="4381276" cy="49304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18" tIns="57150" rIns="106680" bIns="57150" numCol="1" spcCol="1270" anchor="ctr" anchorCtr="0">
          <a:noAutofit/>
        </a:bodyPr>
        <a:lstStyle/>
        <a:p>
          <a:pPr marL="0" lvl="0" indent="0" algn="r" defTabSz="666750">
            <a:lnSpc>
              <a:spcPct val="90000"/>
            </a:lnSpc>
            <a:spcBef>
              <a:spcPct val="0"/>
            </a:spcBef>
            <a:spcAft>
              <a:spcPct val="35000"/>
            </a:spcAft>
            <a:buNone/>
          </a:pPr>
          <a:r>
            <a:rPr lang="en-US" sz="1500" b="1" kern="1200" dirty="0"/>
            <a:t>Petition for Reinstatement of Parental Rights</a:t>
          </a:r>
        </a:p>
      </dsp:txBody>
      <dsp:txXfrm rot="10800000">
        <a:off x="1395291" y="1876654"/>
        <a:ext cx="4258015" cy="493043"/>
      </dsp:txXfrm>
    </dsp:sp>
    <dsp:sp modelId="{3FC50897-C8BF-44D2-981D-60FC735B2408}">
      <dsp:nvSpPr>
        <dsp:cNvPr id="0" name=""/>
        <dsp:cNvSpPr/>
      </dsp:nvSpPr>
      <dsp:spPr>
        <a:xfrm>
          <a:off x="1156783" y="1858195"/>
          <a:ext cx="493043" cy="49304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3CBFC-9515-40CF-A7D3-C0430409C384}">
      <dsp:nvSpPr>
        <dsp:cNvPr id="0" name=""/>
        <dsp:cNvSpPr/>
      </dsp:nvSpPr>
      <dsp:spPr>
        <a:xfrm rot="10800000">
          <a:off x="984190" y="541"/>
          <a:ext cx="3086123" cy="827433"/>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87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kern="1200" dirty="0"/>
            <a:t>Lorem ipsum dolor sit amet, consectetur adipiscing elit</a:t>
          </a:r>
          <a:endParaRPr lang="en-US" sz="1600" kern="1200" dirty="0"/>
        </a:p>
      </dsp:txBody>
      <dsp:txXfrm rot="10800000">
        <a:off x="1191048" y="541"/>
        <a:ext cx="2879265" cy="827433"/>
      </dsp:txXfrm>
    </dsp:sp>
    <dsp:sp modelId="{3A9342F4-24D6-48C4-BF18-36310D35061C}">
      <dsp:nvSpPr>
        <dsp:cNvPr id="0" name=""/>
        <dsp:cNvSpPr/>
      </dsp:nvSpPr>
      <dsp:spPr>
        <a:xfrm>
          <a:off x="570473" y="541"/>
          <a:ext cx="827433" cy="82743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FD2FB1-0A51-4688-A467-64998D40C31D}">
      <dsp:nvSpPr>
        <dsp:cNvPr id="0" name=""/>
        <dsp:cNvSpPr/>
      </dsp:nvSpPr>
      <dsp:spPr>
        <a:xfrm rot="10800000">
          <a:off x="984190" y="1074969"/>
          <a:ext cx="3086123" cy="827433"/>
        </a:xfrm>
        <a:prstGeom prst="homePlate">
          <a:avLst/>
        </a:prstGeom>
        <a:solidFill>
          <a:schemeClr val="accent1">
            <a:shade val="80000"/>
            <a:hueOff val="292243"/>
            <a:satOff val="-8367"/>
            <a:lumOff val="172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87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kern="1200"/>
            <a:t>Lorem ipsum dolor sit amet, consectetur adipiscing elit</a:t>
          </a:r>
          <a:endParaRPr lang="en-US" sz="1600" kern="1200" dirty="0"/>
        </a:p>
      </dsp:txBody>
      <dsp:txXfrm rot="10800000">
        <a:off x="1191048" y="1074969"/>
        <a:ext cx="2879265" cy="827433"/>
      </dsp:txXfrm>
    </dsp:sp>
    <dsp:sp modelId="{D0DA56EE-6BE5-41D3-B964-66728791EA56}">
      <dsp:nvSpPr>
        <dsp:cNvPr id="0" name=""/>
        <dsp:cNvSpPr/>
      </dsp:nvSpPr>
      <dsp:spPr>
        <a:xfrm>
          <a:off x="570473" y="1074969"/>
          <a:ext cx="827433" cy="82743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26CC2-E226-47A3-9919-33A3F852052E}">
      <dsp:nvSpPr>
        <dsp:cNvPr id="0" name=""/>
        <dsp:cNvSpPr/>
      </dsp:nvSpPr>
      <dsp:spPr>
        <a:xfrm rot="10800000">
          <a:off x="984190" y="2149398"/>
          <a:ext cx="3086123" cy="827433"/>
        </a:xfrm>
        <a:prstGeom prst="homePlate">
          <a:avLst/>
        </a:prstGeom>
        <a:solidFill>
          <a:schemeClr val="accent1">
            <a:shade val="80000"/>
            <a:hueOff val="584485"/>
            <a:satOff val="-16733"/>
            <a:lumOff val="344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87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kern="1200"/>
            <a:t>Lorem ipsum dolor sit amet, consectetur adipiscing elit</a:t>
          </a:r>
          <a:endParaRPr lang="en-US" sz="1600" kern="1200" dirty="0"/>
        </a:p>
      </dsp:txBody>
      <dsp:txXfrm rot="10800000">
        <a:off x="1191048" y="2149398"/>
        <a:ext cx="2879265" cy="827433"/>
      </dsp:txXfrm>
    </dsp:sp>
    <dsp:sp modelId="{4F4050CD-39EE-41D3-B91F-F2F428754C17}">
      <dsp:nvSpPr>
        <dsp:cNvPr id="0" name=""/>
        <dsp:cNvSpPr/>
      </dsp:nvSpPr>
      <dsp:spPr>
        <a:xfrm>
          <a:off x="570473" y="2149398"/>
          <a:ext cx="827433" cy="82743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3CBFC-9515-40CF-A7D3-C0430409C384}">
      <dsp:nvSpPr>
        <dsp:cNvPr id="0" name=""/>
        <dsp:cNvSpPr/>
      </dsp:nvSpPr>
      <dsp:spPr>
        <a:xfrm rot="10800000">
          <a:off x="1026914" y="348"/>
          <a:ext cx="3558364" cy="52253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425"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30 Day Petition</a:t>
          </a:r>
        </a:p>
      </dsp:txBody>
      <dsp:txXfrm rot="10800000">
        <a:off x="1157548" y="348"/>
        <a:ext cx="3427730" cy="522538"/>
      </dsp:txXfrm>
    </dsp:sp>
    <dsp:sp modelId="{3A9342F4-24D6-48C4-BF18-36310D35061C}">
      <dsp:nvSpPr>
        <dsp:cNvPr id="0" name=""/>
        <dsp:cNvSpPr/>
      </dsp:nvSpPr>
      <dsp:spPr>
        <a:xfrm>
          <a:off x="979927" y="202"/>
          <a:ext cx="522538" cy="522538"/>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26CC2-E226-47A3-9919-33A3F852052E}">
      <dsp:nvSpPr>
        <dsp:cNvPr id="0" name=""/>
        <dsp:cNvSpPr/>
      </dsp:nvSpPr>
      <dsp:spPr>
        <a:xfrm rot="10800000">
          <a:off x="1026914" y="656679"/>
          <a:ext cx="3558364" cy="52253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425"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Filing a Protection Plan</a:t>
          </a:r>
        </a:p>
      </dsp:txBody>
      <dsp:txXfrm rot="10800000">
        <a:off x="1157548" y="656679"/>
        <a:ext cx="3427730" cy="522538"/>
      </dsp:txXfrm>
    </dsp:sp>
    <dsp:sp modelId="{4F4050CD-39EE-41D3-B91F-F2F428754C17}">
      <dsp:nvSpPr>
        <dsp:cNvPr id="0" name=""/>
        <dsp:cNvSpPr/>
      </dsp:nvSpPr>
      <dsp:spPr>
        <a:xfrm>
          <a:off x="958362" y="646260"/>
          <a:ext cx="522538" cy="522538"/>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92348C-3BC4-4667-8252-E39D0EC7F037}">
      <dsp:nvSpPr>
        <dsp:cNvPr id="0" name=""/>
        <dsp:cNvSpPr/>
      </dsp:nvSpPr>
      <dsp:spPr>
        <a:xfrm rot="10800000">
          <a:off x="1026914" y="1313010"/>
          <a:ext cx="3558364" cy="52253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425"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Order of Less Than Custody</a:t>
          </a:r>
        </a:p>
      </dsp:txBody>
      <dsp:txXfrm rot="10800000">
        <a:off x="1157548" y="1313010"/>
        <a:ext cx="3427730" cy="522538"/>
      </dsp:txXfrm>
    </dsp:sp>
    <dsp:sp modelId="{BEC48226-C6FB-43D4-B40D-341B9390F96A}">
      <dsp:nvSpPr>
        <dsp:cNvPr id="0" name=""/>
        <dsp:cNvSpPr/>
      </dsp:nvSpPr>
      <dsp:spPr>
        <a:xfrm>
          <a:off x="950759" y="1313005"/>
          <a:ext cx="522538" cy="522538"/>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3CBFC-9515-40CF-A7D3-C0430409C384}">
      <dsp:nvSpPr>
        <dsp:cNvPr id="0" name=""/>
        <dsp:cNvSpPr/>
      </dsp:nvSpPr>
      <dsp:spPr>
        <a:xfrm rot="10800000">
          <a:off x="1172999" y="336"/>
          <a:ext cx="4273502" cy="38636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75"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Adjudication/Disposition Hearing</a:t>
          </a:r>
        </a:p>
      </dsp:txBody>
      <dsp:txXfrm rot="10800000">
        <a:off x="1269590" y="336"/>
        <a:ext cx="4176911" cy="386363"/>
      </dsp:txXfrm>
    </dsp:sp>
    <dsp:sp modelId="{3A9342F4-24D6-48C4-BF18-36310D35061C}">
      <dsp:nvSpPr>
        <dsp:cNvPr id="0" name=""/>
        <dsp:cNvSpPr/>
      </dsp:nvSpPr>
      <dsp:spPr>
        <a:xfrm>
          <a:off x="1138257" y="227"/>
          <a:ext cx="386363" cy="38636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48A73D-39FA-4E27-9830-CA327213402B}">
      <dsp:nvSpPr>
        <dsp:cNvPr id="0" name=""/>
        <dsp:cNvSpPr/>
      </dsp:nvSpPr>
      <dsp:spPr>
        <a:xfrm rot="10800000">
          <a:off x="1172999" y="483290"/>
          <a:ext cx="4273502" cy="38636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75"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Review Hearings</a:t>
          </a:r>
        </a:p>
      </dsp:txBody>
      <dsp:txXfrm rot="10800000">
        <a:off x="1269590" y="483290"/>
        <a:ext cx="4176911" cy="386363"/>
      </dsp:txXfrm>
    </dsp:sp>
    <dsp:sp modelId="{398BF17A-6A85-4857-83EA-74A601A6A66F}">
      <dsp:nvSpPr>
        <dsp:cNvPr id="0" name=""/>
        <dsp:cNvSpPr/>
      </dsp:nvSpPr>
      <dsp:spPr>
        <a:xfrm>
          <a:off x="1138257" y="483181"/>
          <a:ext cx="386363" cy="38636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26CC2-E226-47A3-9919-33A3F852052E}">
      <dsp:nvSpPr>
        <dsp:cNvPr id="0" name=""/>
        <dsp:cNvSpPr/>
      </dsp:nvSpPr>
      <dsp:spPr>
        <a:xfrm rot="10800000">
          <a:off x="1172999" y="966243"/>
          <a:ext cx="4273502" cy="38636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75"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Permanency Planning Hearing (PPH)</a:t>
          </a:r>
        </a:p>
      </dsp:txBody>
      <dsp:txXfrm rot="10800000">
        <a:off x="1269590" y="966243"/>
        <a:ext cx="4176911" cy="386363"/>
      </dsp:txXfrm>
    </dsp:sp>
    <dsp:sp modelId="{4F4050CD-39EE-41D3-B91F-F2F428754C17}">
      <dsp:nvSpPr>
        <dsp:cNvPr id="0" name=""/>
        <dsp:cNvSpPr/>
      </dsp:nvSpPr>
      <dsp:spPr>
        <a:xfrm>
          <a:off x="1122312" y="958539"/>
          <a:ext cx="386363" cy="38636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92348C-3BC4-4667-8252-E39D0EC7F037}">
      <dsp:nvSpPr>
        <dsp:cNvPr id="0" name=""/>
        <dsp:cNvSpPr/>
      </dsp:nvSpPr>
      <dsp:spPr>
        <a:xfrm rot="10800000">
          <a:off x="1172999" y="1449197"/>
          <a:ext cx="4273502" cy="38636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75"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Termination of Parental Rights</a:t>
          </a:r>
        </a:p>
      </dsp:txBody>
      <dsp:txXfrm rot="10800000">
        <a:off x="1269590" y="1449197"/>
        <a:ext cx="4176911" cy="386363"/>
      </dsp:txXfrm>
    </dsp:sp>
    <dsp:sp modelId="{BEC48226-C6FB-43D4-B40D-341B9390F96A}">
      <dsp:nvSpPr>
        <dsp:cNvPr id="0" name=""/>
        <dsp:cNvSpPr/>
      </dsp:nvSpPr>
      <dsp:spPr>
        <a:xfrm>
          <a:off x="1116690" y="1449193"/>
          <a:ext cx="386363" cy="386363"/>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8T00:41:56.787"/>
    </inkml:context>
    <inkml:brush xml:id="br0">
      <inkml:brushProperty name="width" value="0.025" units="cm"/>
      <inkml:brushProperty name="height" value="0.025" units="cm"/>
      <inkml:brushProperty name="color" value="#FFFFFF"/>
    </inkml:brush>
  </inkml:definitions>
  <inkml:trace contextRef="#ctx0" brushRef="#br0">83 7 24575,'36'2'0,"-15"0"0,-8 2 0,-13-2 0,0 0 0,-1 1 0,0-2 0,-2 1 0,1-1 0,0 0 0,-1-1 0,1 0 0,-1 0 0,-1 0 0,0 0 0,-2 0 0,0 0 0,0 0 0,1 0 0,-1 0 0,2 0 0,0 0 0,1 0 0,1 0 0,-1 0 0,0 0 0,1 0 0,-1 0 0,-1 0 0,2 0 0,-4 0 0,3 0 0,-2-2 0,2 2 0,-1-1 0,1 1 0,1 0 0,1-2 0,-1 1 0,0-1 0,0 1 0,-2 1 0,0-3 0,-1 3 0,0-3 0,2 3 0,-3-3 0,4 3 0,-2-1 0,2 0 0,1-1 0,1 0 0,0 1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8T01:14:27.392"/>
    </inkml:context>
    <inkml:brush xml:id="br0">
      <inkml:brushProperty name="width" value="0.05" units="cm"/>
      <inkml:brushProperty name="height" value="0.05" units="cm"/>
      <inkml:brushProperty name="color" value="#FFFFFF"/>
    </inkml:brush>
  </inkml:definitions>
  <inkml:trace contextRef="#ctx0" brushRef="#br0">295 201 24575,'-4'0'0,"0"0"0,0 0 0,2 0 0,-2-2 0,2 1 0,-1-1 0,1 2 0,0-1 0,0 1 0,0-2 0,1 2 0,-1-1 0,0 0 0,0 0 0,-1-2 0,0 1 0,-2 0 0,3-1 0,-2 1 0,2 1 0,0-1 0,0 0 0,-1 1 0,2 1 0,0 2 0,1 0 0,1 2 0,-1-2 0,2 0 0,-2 0 0,2 0 0,-1 1 0,0-2 0,0 1 0,1-2 0,-1 1 0,0 0 0,1-1 0,-2 2 0,2-2 0,-1 1 0,1 0 0,0-1 0,-2 2 0,1 0 0,0-1 0,-1 1 0,2-2 0,-1 1 0,1-1 0,1 0 0,-1 0 0,0 0 0,0 1 0,1-1 0,-1 1 0,0-1 0,0 0 0,1 0 0,-1 0 0,-1 1 0,0 0 0,0 0 0,-1 1 0,2-2 0,-1 1 0,1-1 0,1 1 0,-1 0 0,0 0 0,0-1 0,2 0 0,-2 0 0,2 0 0,-2 0 0,1 0 0,-1 0 0,0 0 0,-1 1 0,1-1 0,0 1 0,-6-1 0,3 0 0,-5 0 0,3 0 0,1 0 0,0-1 0,0 1 0,0-1 0,0 1 0,0 0 0,0 0 0,0 0 0,0 0 0,0 0 0,-1 0 0,0 0 0,0-2 0,1 1 0,0-1 0,0 2 0,1-1 0,-1 1 0,0-1 0,0 1 0,1-1 0,-1 1 0,2-2 0,-2 1 0,1-1 0,-1-1 0,-1 2 0,1-1 0,1 1 0,-1-1 0,1 0 0,-1 2 0,2-2 0,3 3 0,-2-1 0,4 2 0,-5 0 0,2-2 0,-1 2 0,2-2 0,-2 2 0,1-2 0,-2 2 0,2-1 0,-1 0 0,1 0 0,1-1 0,-1 2 0,0-2 0,-1 2 0,1-2 0,-2 2 0,2-2 0,-1 1 0,0 0 0,1 0 0,-1 1 0,1-2 0,-1 2 0,1-1 0,0 1 0,1 0 0,-1-2 0,0 2 0,-1-1 0,1 0 0,-1 0 0,1-1 0,0 1 0,-1-1 0,1 2 0,0-2 0,0 1 0,0-1 0,2 0 0,-2 1 0,3-1 0,-2 1 0,1-1 0,-1 0 0,0 1 0,0 0 0,-1 0 0,0-1 0,-7 0 0,4 0 0,-6 0 0,5 0 0,-2 0 0,1 0 0,0 0 0,1 0 0,-1 0 0,1 0 0,0 0 0,0 0 0,-1 0 0,1 0 0,0 0 0,0 0 0,-1 0 0,1 0 0,0 0 0,0 0 0,0-1 0,-1 1 0,1-1 0,-1 1 0,0-1 0,-2 0 0,3-1 0,-3 2 0,2-2 0,0 2 0,1-1 0,0 0 0,0 0 0,2 0 0,-2 0 0,2-1 0,-2 1 0,1-1 0,-3 1 0,2-1 0,-3 0 0,1 0 0,1 1 0,-1-1 0,2 0 0,-1 1 0,1 0 0,1 0 0,-1 0 0,2-1 0,-2 1 0,1 0 0,0 0 0,-1 0 0,1-1 0,-2 2 0,1-2 0,-1 2 0,0-2 0,0 1 0,-1-1 0,2 0 0,-1 2 0,2-1 0,0 0 0,-1 1 0,1-2 0,-2 2 0,3-2 0,-4 1 0,3-2 0,-1 1 0,0 0 0,-1 0 0,1 0 0,0 2 0,1-2 0,0 1 0,0 0 0,0 0 0,-1 0 0,1 1 0,-1-2 0,0 1 0,0-1 0,0 0 0,-1 1 0,1 0 0,0-1 0,0 1 0,-1-1 0,1 1 0,0 0 0,1-1 0,-1 2 0,1-2 0,-1 2 0,2-2 0,-2 2 0,2-2 0,-2 2 0,1-2 0,-1 1 0,-1 0 0,1 0 0,-1-1 0,0 1 0,0-1 0,0 0 0,1 2 0,0-1 0,0 0 0,0 1 0,2-2 0,-2 1 0,2-1 0,-2 1 0,1-1 0,-1 1 0,0-1 0,-1 1 0,1-1 0,0 1 0,-1-1 0,1 0 0,0 1 0,0-1 0,0 1 0,0 0 0,2-1 0,-2 2 0,2-2 0,-2 1 0,2-1 0,-2 2 0,0-1 0,1 0 0,-1 1 0,1-2 0,-1 2 0,1-2 0,0 1 0,0-2 0,-1 1 0,1 0 0,-1 0 0,1-1 0,-1 1 0,-1 0 0,1-1 0,0 1 0,1 0 0,-1 0 0,0-1 0,0 1 0,0 0 0,1 0 0,-1 1 0,0-1 0,0 0 0,0-1 0,-1 0 0,2 0 0,-1-1 0,1 2 0,-2-3 0,1 1 0,0 0 0,0 0 0,2 0 0,-1-1 0,1 1 0,0 1 0,0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8T01:14:38.282"/>
    </inkml:context>
    <inkml:brush xml:id="br0">
      <inkml:brushProperty name="width" value="0.05" units="cm"/>
      <inkml:brushProperty name="height" value="0.05" units="cm"/>
      <inkml:brushProperty name="color" value="#FFFFFF"/>
    </inkml:brush>
  </inkml:definitions>
  <inkml:trace contextRef="#ctx0" brushRef="#br0">0 1 24575,'5'0'0,"1"0"0,-3 0 0,1 1 0,-1-1 0,0 2 0,1 0 0,-1-1 0,0 1 0,-1-2 0,1 1 0,-1-1 0,0 1 0,0 0 0,0 0 0,1-1 0,-1 0 0,0 0 0,0 0 0,0 0 0,0 0 0,2 0 0,-2 0 0,3 0 0,-1 0 0,0 0 0,1 0 0,-2 0 0,1 0 0,0 0 0,-2 0 0,0 0 0,1 0 0,-1 0 0,0 0 0,0 0 0,0-1 0,1 1 0,-1-1 0,0 1 0,0 0 0,2 0 0,0 0 0,-1 0 0,2 0 0,-1 0 0,0 0 0,-1 0 0,-1 0 0,1 0 0,-1 0 0,0 0 0,1 0 0,-1 0 0,-1 1 0,0 0 0,-1 1 0,0 0 0,-1-1 0,1 1 0,-1-1 0,0 0 0,0 1 0,-1-2 0,-1 1 0,1-1 0,0 0 0,0 0 0,-1 0 0,0 0 0,-1 0 0,1 0 0,-1 0 0,2 0 0,0 0 0,0-1 0,-1 1 0,1-1 0,1 0 0,-1 1 0,1-1 0,-1 0 0,0 1 0,1-1 0,0 0 0,-1 0 0,1-1 0,-2 2 0,2-2 0,-1 2 0,1-2 0,-3 2 0,2-2 0,-2 1 0,1-1 0,0 2 0,-1-2 0,1 2 0,0-2 0,0 2 0,1-1 0,0 1 0,0-1 0,0 1 0,6 0 0,-3 1 0,6 0 0,-6 0 0,1 0 0,0-1 0,1 1 0,-1-1 0,0 0 0,0 0 0,1 0 0,-1 0 0,-1 1 0,1-1 0,-1 1 0,2 0 0,-1-1 0,0 2 0,0-1 0,1 0 0,0 0 0,0-1 0,0 1 0,-1-1 0,1 1 0,-1-1 0,0 1 0,1-1 0,-1 0 0,0 0 0,0 1 0,0 0 0,0 0 0,1 0 0,0 1 0,0-2 0,0 1 0,-1 0 0,1 0 0,-1 0 0,0-1 0,-1 0 0,1 1 0,0 0 0,1-1 0,-1 0 0,3 0 0,-1 0 0,0 0 0,1 0 0,-3 0 0,3 0 0,-3 0 0,2 1 0,-1-1 0,0 1 0,0 0 0,-1-1 0,0 2 0,0-2 0,1 1 0,-1 0 0,0-1 0,2 3 0,-1-3 0,1 1 0,1 0 0,-2-1 0,0 2 0,-1-1 0,2 1 0,-1-2 0,1 2 0,0-1 0,-2 0 0,0-1 0,0 1 0,1-1 0,-1 1 0,0 0 0,0-1 0,1 1 0,-1 0 0,0-1 0,1 1 0,-1-1 0,-7 0 0,4 0 0,-7 0 0,6 0 0,0 0 0,0 0 0,-1 0 0,0 0 0,1 0 0,-2 0 0,2 0 0,0 0 0,-1 0 0,1 0 0,0 0 0,0 0 0,0 0 0,-1 0 0,1 0 0,0 0 0,0 0 0,0 0 0,-1 0 0,1 0 0,0 0 0,0 0 0,0 0 0,1-1 0,-1 1 0,1-2 0,0 1 0,-1 0 0,1-1 0,-1 1 0,1 0 0,-1 1 0,-2 0 0,1 0 0,-2 0 0,-2 0 0,2 0 0,-3 0 0,2 0 0,0-1 0,1 1 0,1-1 0,0 0 0,2 1 0,0-1 0,1 0 0,-1 0 0,1 0 0,0 0 0,-1 1 0,1-2 0,-1 2 0,2-2 0,-2 2 0,2-2 0,-1 1 0,0-1 0,1-1 0,-2 2 0,2-1 0,-1 1 0,0 0 0,-1 0 0,0 0 0,1 0 0,4 0 0,-1 0 0,3 1 0,-3 0 0,1 0 0,-1 0 0,0 0 0,1 0 0,-1 0 0,0 0 0,0 0 0,0 0 0,1 0 0,-1 0 0,0 0 0,0 0 0,0 0 0,1 0 0,-1 0 0,0 0 0,0 0 0,0 0 0,0 0 0,0 0 0,0 0 0,0 0 0,1 0 0,-1 0 0,0 0 0,0 0 0,0 0 0,0 0 0,1 0 0,0 0 0,0 0 0,0 0 0,0 0 0,-1 0 0,0 0 0,0 0 0,1 0 0,-1 0 0,0 0 0,0 0 0,0 0 0,0 1 0,1-1 0,-1 1 0,0 0 0,2-1 0,-2 1 0,3 0 0,-2 0 0,0 0 0,-1-1 0,1 1 0,-1-1 0,0 1 0,-1 0 0,1-1 0,0 1 0,0 0 0,0-1 0,0 1 0,2 1 0,-2-2 0,2 1 0,-2-1 0,0 0 0,1 1 0,-1-1 0,0 1 0,0-1 0,1 0 0,-1 0 0,0 0 0,0 0 0,2 0 0,-1 0 0,2 1 0,-1 0 0,1 0 0,-1-1 0,0 0 0,-1 0 0,-1 0 0,1 0 0,-1 0 0,0 0 0,-1 1 0,1-1 0,0 1 0,0 0 0,0-1 0,1 1 0,0-1 0,1 0 0,-1 1 0,0-1 0,1 2 0,-1-2 0,0 1 0,0-1 0,-1 1 0,0-1 0,0 0 0,0 0 0,1 0 0,-1 0 0,0 0 0,0 0 0,2 0 0,-2 0 0,3 1 0,-2-1 0,0 1 0,-1-1 0,0 0 0,0 0 0,4 1 0,-2 0 0,4 0 0,-5-1 0,4 1 0,-5-1 0,3 1 0,-1-1 0,-1 0 0,0 0 0,-1 0 0,0 1 0,0 0 0,-1 0 0,1-1 0,0 0 0,2 0 0,0 0 0,2 1 0,0-1 0,2 1 0,0 1 0,1-2 0,2 3 0,4-1 0,-8-1 0,3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8T01:15:01.427"/>
    </inkml:context>
    <inkml:brush xml:id="br0">
      <inkml:brushProperty name="width" value="0.05" units="cm"/>
      <inkml:brushProperty name="height" value="0.05" units="cm"/>
      <inkml:brushProperty name="color" value="#FFFFFF"/>
    </inkml:brush>
  </inkml:definitions>
  <inkml:trace contextRef="#ctx0" brushRef="#br0">0 0 24575,'4'3'0,"-2"0"0,0-2 0,-2 1 0,2-1 0,-1-1 0,1 1 0,-1 0 0,1 0 0,0-1 0,0 0 0,0 1 0,0-1 0,0 2 0,0-2 0,1 1 0,-1-1 0,0 0 0,0 0 0,0 0 0,0 0 0,-1 1 0,1-1 0,0 1 0,0-1 0,0 0 0,0 0 0,0 0 0,-1 1 0,1-1 0,-1 1 0,2-1 0,-1 0 0,0 0 0,0 1 0,0-1 0,1 1 0,-1-1 0,0 0 0,0 0 0,1 1 0,-1 0 0,-1 1 0,1-2 0,-1 1 0,1 0 0,1 0 0,-1 0 0,0 1 0,0-2 0,0 1 0,0-1 0,1 0 0,-1 0 0,0 1 0,0 0 0,1 1 0,-1-2 0,0 1 0,0-1 0,0 0 0,0 1 0,0 0 0,0 0 0,-1 0 0,0 0 0,1 0 0,-1 0 0,1-1 0,0 1 0,1-1 0,-1 2 0,0-2 0,-1 2 0,1-2 0,-1 2 0,1-1 0,-1 1 0,1-2 0,-1 2 0,1-2 0,-1 1 0,1-1 0,1 1 0,-1 0 0,0 0 0,0 0 0,1-1 0,-1 1 0,0 0 0,0 1 0,1-2 0,-1 2 0,0-2 0,0 2 0,0-2 0,0 1 0,1-1 0,-1 0 0,1 0 0,0 0 0,0 0 0,-1 0 0,0 0 0,0 0 0,0 0 0,0 1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8T01:15:12.823"/>
    </inkml:context>
    <inkml:brush xml:id="br0">
      <inkml:brushProperty name="width" value="0.05" units="cm"/>
      <inkml:brushProperty name="height" value="0.05" units="cm"/>
      <inkml:brushProperty name="color" value="#FFFFFF"/>
    </inkml:brush>
  </inkml:definitions>
  <inkml:trace contextRef="#ctx0" brushRef="#br0">0 1 24575,'4'0'0,"0"0"0,-1 0 0,-1 0 0,0 0 0,0 0 0,0 1 0,0-1 0,-2 2 0,2-2 0,-1 2 0,1-2 0,0 2 0,0-2 0,0 2 0,0-1 0,-2 0 0,2 0 0,-1 0 0,1-1 0,-1 1 0,1-1 0,0 1 0,0-1 0,0 0 0,0 0 0,0 0 0,1 0 0,-1 1 0,0-1 0,0 1 0,0-1 0,1 0 0,-1 0 0,-1 1 0,1-1 0,-1 1 0,1 0 0,0 0 0,-2 1 0,2-2 0,-1 1 0,1-1 0,0 1 0,1 0 0,-1 0 0,0 1 0,1-1 0,-1 0 0,0 0 0,0-1 0,1 1 0,-1 0 0,0 0 0,0 0 0,0 1 0,1-1 0,-1 0 0,0-1 0,0 1 0,0-1 0,0 2 0,0-2 0,-2 2 0,2-1 0,-1 1 0,1 0 0,0 0 0,1-2 0,-1 2 0,-1-1 0,1 0 0,-1 0 0,1 0 0,1-1 0,-1 1 0,0-1 0,0 2 0,-1-1 0,1 0 0,-1 1 0,1-2 0,-1 1 0,1-1 0,-1 1 0,1 0 0,-1 1 0,2-2 0,-1 1 0,0 0 0,0-1 0,0 2 0,0-2 0,-1 1 0,1-1 0,0 0 0,0 0 0,1 0 0,-1 0 0,0 0 0,1 0 0,-1 0 0,0 0 0,0 0 0,0 0 0,0 0 0,1 0 0,-1 0 0,0 0 0,1 1 0,0 1 0,0-1 0,0 0 0,-1 0 0,0-1 0,-1 2 0,1-2 0,-1 1 0,2-1 0,-1 0 0,-1 1 0,1 1 0,-1-1 0,1 1 0,0-2 0,-1 1 0,1-1 0,0 0 0,0 0 0,1 0 0,-1 0 0,0 0 0,1 0 0,-2 1 0,1-1 0,-2-2 0,0 1 0,-1-3 0,-1 4 0,0 0 0,1-1 0,-1 1 0,1-2 0,-1 2 0,1-1 0,-1 1 0,0-1 0,0 0 0,0 0 0,0 0 0,0 1 0,0 0 0,-1 0 0,1 0 0,0 0 0,0 0 0,0 0 0,0 0 0,1-1 0,0 0 0,0-1 0,0 0 0,-1 2 0,0-1 0,0 0 0,1 1 0,-1-1 0,0 1 0,0 0 0,0 0 0,0 0 0,0 0 0,0 0 0,0 0 0,0 0 0,0 0 0,0 0 0,-1 0 0,0 0 0,0 0 0,0 0 0,1 0 0,-1 0 0,1 0 0,0 0 0,0 0 0,0 0 0,0 0 0,-1 0 0,0 0 0,-1 0 0,0 0 0,0 0 0,-1 0 0,3 0 0,-2 0 0,2 0 0,0 0 0,1-2 0,0 1 0,2-1 0,0 1 0,1 1 0,0 0 0,-1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8T01:15:16.040"/>
    </inkml:context>
    <inkml:brush xml:id="br0">
      <inkml:brushProperty name="width" value="0.05" units="cm"/>
      <inkml:brushProperty name="height" value="0.05" units="cm"/>
      <inkml:brushProperty name="color" value="#FFFFFF"/>
    </inkml:brush>
  </inkml:definitions>
  <inkml:trace contextRef="#ctx0" brushRef="#br0">1 0 24575,'4'0'0,"2"0"0,-4 0 0,1 1 0,0-1 0,-1 1 0,0-1 0,-1 1 0,1 0 0,0 0 0,-1 0 0,1-1 0,-1 1 0,0 0 0,1-1 0,0 1 0,0 0 0,0-1 0,-1 2 0,1-1 0,-1 0 0,2-1 0,0 0 0,0 1 0,0 0 0,-1 0 0,1 0 0,-1 0 0,0-1 0,1 2 0,-1-1 0,0 0 0,0-1 0,1 0 0,-2 1 0,1-1 0,-1 2 0,1-2 0,0 2 0,0-2 0,0 2 0,0-2 0,-2 1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8T01:15:19.581"/>
    </inkml:context>
    <inkml:brush xml:id="br0">
      <inkml:brushProperty name="width" value="0.05" units="cm"/>
      <inkml:brushProperty name="height" value="0.05" units="cm"/>
      <inkml:brushProperty name="color" value="#FFFFFF"/>
    </inkml:brush>
  </inkml:definitions>
  <inkml:trace contextRef="#ctx0" brushRef="#br0">1 1 24575,'5'0'0,"1"1"0,-3 0 0,1 0 0,-2 0 0,-1 0 0,1-1 0,-1 1 0,1 0 0,0-1 0,1 1 0,-1-1 0,0 0 0,-1 1 0,1-1 0,-1 1 0,2-1 0,-1 2 0,0-1 0,0 0 0,1 1 0,0-2 0,0 2 0,0-1 0,-1 0 0,0 0 0,0-1 0,-2 2 0,2-2 0,-1 2 0,1-2 0,1 2 0,-1-1 0,0 1 0,0 0 0,1-2 0,-1 2 0,0-2 0,-1 2 0,1-2 0,-1 1 0,3 0 0,-2 1 0,2 0 0,-2-1 0,0 1 0,1-1 0,-1 1 0,0-2 0,0 2 0,1-2 0,-2 2 0,0-1 0,-1 0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8T01:15:38.721"/>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BF171-D30B-9B4E-9437-88BB82436C62}"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0163E-3434-2345-B63B-95CA5C73B8D7}" type="slidenum">
              <a:rPr lang="en-US" smtClean="0"/>
              <a:t>‹#›</a:t>
            </a:fld>
            <a:endParaRPr lang="en-US"/>
          </a:p>
        </p:txBody>
      </p:sp>
    </p:spTree>
    <p:extLst>
      <p:ext uri="{BB962C8B-B14F-4D97-AF65-F5344CB8AC3E}">
        <p14:creationId xmlns:p14="http://schemas.microsoft.com/office/powerpoint/2010/main" val="128579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kern="1200" dirty="0">
                <a:solidFill>
                  <a:schemeClr val="tx1"/>
                </a:solidFill>
                <a:effectLst/>
                <a:latin typeface="+mn-lt"/>
                <a:ea typeface="+mn-ea"/>
                <a:cs typeface="+mn-cs"/>
              </a:rPr>
              <a:t>A report of alleged maltreatment is made to the Child Abuse Hotline.</a:t>
            </a:r>
          </a:p>
          <a:p>
            <a:pPr marL="228600" indent="-228600">
              <a:buFont typeface="+mj-lt"/>
              <a:buAutoNum type="arabicPeriod"/>
            </a:pPr>
            <a:r>
              <a:rPr lang="en-US" sz="1200" kern="1200" dirty="0">
                <a:solidFill>
                  <a:schemeClr val="tx1"/>
                </a:solidFill>
                <a:effectLst/>
                <a:latin typeface="+mn-lt"/>
                <a:ea typeface="+mn-ea"/>
                <a:cs typeface="+mn-cs"/>
              </a:rPr>
              <a:t>An initial screening of the report is conducted by the hotline worker to determine if the allegations meet the legal criteria for maltreatment.</a:t>
            </a:r>
          </a:p>
          <a:p>
            <a:pPr marL="228600" indent="-228600">
              <a:buFont typeface="+mj-lt"/>
              <a:buAutoNum type="arabicPeriod"/>
            </a:pPr>
            <a:r>
              <a:rPr lang="en-US" sz="1200" kern="1200" dirty="0">
                <a:solidFill>
                  <a:schemeClr val="tx1"/>
                </a:solidFill>
                <a:effectLst/>
                <a:latin typeface="+mn-lt"/>
                <a:ea typeface="+mn-ea"/>
                <a:cs typeface="+mn-cs"/>
              </a:rPr>
              <a:t>Reports are either “screened-in” or “screened-out” based upon state maltreatment criteria (the child's age and any disabilities will further determine whether these allegations will go to the DR or investigative track.</a:t>
            </a:r>
          </a:p>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2</a:t>
            </a:fld>
            <a:endParaRPr lang="en-US"/>
          </a:p>
        </p:txBody>
      </p:sp>
    </p:spTree>
    <p:extLst>
      <p:ext uri="{BB962C8B-B14F-4D97-AF65-F5344CB8AC3E}">
        <p14:creationId xmlns:p14="http://schemas.microsoft.com/office/powerpoint/2010/main" val="4117452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Order of Investigation: </a:t>
            </a:r>
            <a:r>
              <a:rPr lang="en-US" b="0" dirty="0"/>
              <a:t>Used when you cannot get into a home, a school, or other places to initiate or complete an investigation or if you need a drug screen on a child under 13-years-old and parents refuse to give consent for the test. </a:t>
            </a:r>
          </a:p>
          <a:p>
            <a:pPr marL="171450" indent="-171450">
              <a:buFont typeface="Arial" panose="020B0604020202020204" pitchFamily="34" charset="0"/>
              <a:buChar char="•"/>
            </a:pPr>
            <a:r>
              <a:rPr lang="en-US" b="0" dirty="0"/>
              <a:t>Requires an affidavit</a:t>
            </a:r>
          </a:p>
          <a:p>
            <a:pPr marL="171450" indent="-171450">
              <a:buFont typeface="Arial" panose="020B0604020202020204" pitchFamily="34" charset="0"/>
              <a:buChar char="•"/>
            </a:pPr>
            <a:r>
              <a:rPr lang="en-US" b="0" dirty="0"/>
              <a:t>Contact law enforcement </a:t>
            </a:r>
          </a:p>
          <a:p>
            <a:pPr marL="171450" indent="-171450">
              <a:buFont typeface="Arial" panose="020B0604020202020204" pitchFamily="34" charset="0"/>
              <a:buChar char="•"/>
            </a:pPr>
            <a:r>
              <a:rPr lang="en-US" b="0" dirty="0"/>
              <a:t>Contact OCC - they file the petition</a:t>
            </a:r>
          </a:p>
          <a:p>
            <a:pPr marL="171450" indent="-171450">
              <a:buFont typeface="Arial" panose="020B0604020202020204" pitchFamily="34" charset="0"/>
              <a:buChar char="•"/>
            </a:pPr>
            <a:r>
              <a:rPr lang="en-US" b="0" dirty="0"/>
              <a:t>Notify Supervisor</a:t>
            </a:r>
          </a:p>
          <a:p>
            <a:endParaRPr lang="en-US" b="1" dirty="0"/>
          </a:p>
          <a:p>
            <a:pPr lvl="0" algn="l"/>
            <a:r>
              <a:rPr lang="en-US" b="1" dirty="0"/>
              <a:t>Order of protection:  </a:t>
            </a:r>
            <a:r>
              <a:rPr lang="en-US" b="0" dirty="0"/>
              <a:t>Filed by a family member or household member. </a:t>
            </a:r>
            <a:r>
              <a:rPr lang="en-US" sz="1200" b="0" dirty="0">
                <a:solidFill>
                  <a:srgbClr val="FFFF00"/>
                </a:solidFill>
              </a:rPr>
              <a:t>If the situation is such that children and family members safety requires an Order of Protection, there must be a protection plan in place for the children to remain in the home.</a:t>
            </a:r>
            <a:r>
              <a:rPr lang="en-US" sz="1200" b="0" dirty="0">
                <a:solidFill>
                  <a:schemeClr val="bg1"/>
                </a:solidFill>
              </a:rPr>
              <a:t> </a:t>
            </a:r>
            <a:r>
              <a:rPr lang="en-US" dirty="0"/>
              <a:t>Statistically, the greatest risk to the individual is within the first 48-72 hours after filing.</a:t>
            </a:r>
          </a:p>
          <a:p>
            <a:endParaRPr lang="en-US" b="1" dirty="0"/>
          </a:p>
          <a:p>
            <a:r>
              <a:rPr lang="en-US" b="1" dirty="0"/>
              <a:t>Order of Less than custody:  </a:t>
            </a:r>
            <a:r>
              <a:rPr lang="en-US" b="0" dirty="0"/>
              <a:t>Used when the Division does not want to seek custody but when a child’s health and well-being may be in danger.</a:t>
            </a:r>
          </a:p>
          <a:p>
            <a:endParaRPr lang="en-US" b="0" dirty="0"/>
          </a:p>
          <a:p>
            <a:r>
              <a:rPr lang="en-US" b="1" dirty="0"/>
              <a:t>72-Hour Hold (Protective Custody): </a:t>
            </a:r>
            <a:r>
              <a:rPr lang="en-US" b="0" dirty="0"/>
              <a:t>Immediately n</a:t>
            </a:r>
            <a:r>
              <a:rPr lang="en-US" sz="1200" b="0" dirty="0">
                <a:solidFill>
                  <a:schemeClr val="bg1"/>
                </a:solidFill>
              </a:rPr>
              <a:t>otify OCC Immediately and request ex </a:t>
            </a:r>
            <a:r>
              <a:rPr lang="en-US" sz="1200" b="0" dirty="0" err="1">
                <a:solidFill>
                  <a:schemeClr val="bg1"/>
                </a:solidFill>
              </a:rPr>
              <a:t>parte</a:t>
            </a:r>
            <a:r>
              <a:rPr lang="en-US" sz="1200" b="0" dirty="0">
                <a:solidFill>
                  <a:schemeClr val="bg1"/>
                </a:solidFill>
              </a:rPr>
              <a:t> emergency order from the court when: </a:t>
            </a:r>
          </a:p>
          <a:p>
            <a:pPr marL="171450" lvl="0" indent="-171450" algn="l">
              <a:buFont typeface="Arial" panose="020B0604020202020204" pitchFamily="34" charset="0"/>
              <a:buChar char="•"/>
            </a:pPr>
            <a:endParaRPr lang="en-US" sz="1200" b="0" dirty="0">
              <a:solidFill>
                <a:schemeClr val="bg1"/>
              </a:solidFill>
            </a:endParaRPr>
          </a:p>
          <a:p>
            <a:pPr marL="171450" lvl="0" indent="-171450" algn="l">
              <a:buFont typeface="Arial" panose="020B0604020202020204" pitchFamily="34" charset="0"/>
              <a:buChar char="•"/>
            </a:pPr>
            <a:r>
              <a:rPr lang="en-US" sz="1200" b="0" dirty="0">
                <a:solidFill>
                  <a:schemeClr val="bg1"/>
                </a:solidFill>
              </a:rPr>
              <a:t>Requires an affidavit</a:t>
            </a:r>
          </a:p>
          <a:p>
            <a:pPr marL="171450" lvl="0" indent="-171450" algn="l">
              <a:buFont typeface="Arial" panose="020B0604020202020204" pitchFamily="34" charset="0"/>
              <a:buChar char="•"/>
            </a:pPr>
            <a:r>
              <a:rPr lang="en-US" sz="1200" b="0" dirty="0">
                <a:solidFill>
                  <a:schemeClr val="bg1"/>
                </a:solidFill>
              </a:rPr>
              <a:t>Requires OCC to petition the court for DCFS to keep the child more than 72 hours.</a:t>
            </a:r>
          </a:p>
          <a:p>
            <a:pPr marL="171450" lvl="0" indent="-171450" algn="l">
              <a:buFont typeface="Arial" panose="020B0604020202020204" pitchFamily="34" charset="0"/>
              <a:buChar char="•"/>
            </a:pPr>
            <a:r>
              <a:rPr lang="en-US" sz="1200" b="0" dirty="0">
                <a:solidFill>
                  <a:schemeClr val="bg1"/>
                </a:solidFill>
              </a:rPr>
              <a:t>Emergency hearing (ex </a:t>
            </a:r>
            <a:r>
              <a:rPr lang="en-US" sz="1200" b="0" dirty="0" err="1">
                <a:solidFill>
                  <a:schemeClr val="bg1"/>
                </a:solidFill>
              </a:rPr>
              <a:t>parte</a:t>
            </a:r>
            <a:r>
              <a:rPr lang="en-US" sz="1200" b="0" dirty="0">
                <a:solidFill>
                  <a:schemeClr val="bg1"/>
                </a:solidFill>
              </a:rPr>
              <a:t> order)</a:t>
            </a:r>
          </a:p>
          <a:p>
            <a:pPr marL="171450" lvl="0" indent="-171450" algn="l">
              <a:buFont typeface="Arial" panose="020B0604020202020204" pitchFamily="34" charset="0"/>
              <a:buChar char="•"/>
            </a:pPr>
            <a:r>
              <a:rPr lang="en-US" sz="1200" b="0" dirty="0">
                <a:solidFill>
                  <a:schemeClr val="bg1"/>
                </a:solidFill>
              </a:rPr>
              <a:t>Probable Cause hearing in 5 working days</a:t>
            </a:r>
          </a:p>
          <a:p>
            <a:pPr marL="171450" lvl="0" indent="-171450" algn="l">
              <a:buFont typeface="Arial" panose="020B0604020202020204" pitchFamily="34" charset="0"/>
              <a:buChar char="•"/>
            </a:pPr>
            <a:r>
              <a:rPr lang="en-US" sz="1200" b="0" dirty="0">
                <a:solidFill>
                  <a:schemeClr val="bg1"/>
                </a:solidFill>
              </a:rPr>
              <a:t> Adjudication Hearing within 30 days</a:t>
            </a:r>
          </a:p>
          <a:p>
            <a:endParaRPr lang="en-US" dirty="0"/>
          </a:p>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12</a:t>
            </a:fld>
            <a:endParaRPr lang="en-US"/>
          </a:p>
        </p:txBody>
      </p:sp>
    </p:spTree>
    <p:extLst>
      <p:ext uri="{BB962C8B-B14F-4D97-AF65-F5344CB8AC3E}">
        <p14:creationId xmlns:p14="http://schemas.microsoft.com/office/powerpoint/2010/main" val="1191678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Child Maltreatment Act</a:t>
            </a:r>
            <a:endParaRPr lang="en-US" dirty="0"/>
          </a:p>
          <a:p>
            <a:pPr marL="171450" indent="-171450" algn="l">
              <a:buFont typeface="Arial" panose="020B0604020202020204" pitchFamily="34" charset="0"/>
              <a:buChar char="•"/>
            </a:pPr>
            <a:r>
              <a:rPr lang="en-US" sz="1200" b="0" dirty="0"/>
              <a:t>Report and investigate alleged maltreatment.</a:t>
            </a:r>
          </a:p>
          <a:p>
            <a:pPr marL="171450" indent="-171450" algn="l">
              <a:buFont typeface="Arial" panose="020B0604020202020204" pitchFamily="34" charset="0"/>
              <a:buChar char="•"/>
            </a:pPr>
            <a:r>
              <a:rPr lang="en-US" sz="1200" b="0" dirty="0"/>
              <a:t>Define maltreatment.</a:t>
            </a:r>
          </a:p>
          <a:p>
            <a:pPr marL="171450" indent="-171450" algn="l">
              <a:buFont typeface="Arial" panose="020B0604020202020204" pitchFamily="34" charset="0"/>
              <a:buChar char="•"/>
            </a:pPr>
            <a:r>
              <a:rPr lang="en-US" sz="1200" b="0" dirty="0"/>
              <a:t>Protect and place maltreated children into a safe environment</a:t>
            </a:r>
          </a:p>
          <a:p>
            <a:pPr algn="ct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§9-28-111 Case Plan</a:t>
            </a:r>
          </a:p>
          <a:p>
            <a:pPr marL="171450" indent="-171450" algn="l">
              <a:buFont typeface="Arial" panose="020B0604020202020204" pitchFamily="34" charset="0"/>
              <a:buChar char="•"/>
            </a:pPr>
            <a:r>
              <a:rPr lang="en-US" sz="1200" b="0" dirty="0"/>
              <a:t>This is the section of the code that goes into detail about things that must be addressed in the family case plan. It sets out the criteria for a family case plan on an In-Home Services (Protective Services) case and then sets out the additional criteria for family case plans on Out-of-Home cases. Remember, some of the federal laws require these elements in family case plans in order for the state to get money to operate the program. </a:t>
            </a:r>
          </a:p>
          <a:p>
            <a:pPr algn="l"/>
            <a:endParaRPr lang="en-US" sz="1200" b="1" dirty="0"/>
          </a:p>
          <a:p>
            <a:pPr algn="l"/>
            <a:r>
              <a:rPr lang="en-US" sz="1200" b="1" dirty="0"/>
              <a:t>Arkansas Juvenile Code  </a:t>
            </a:r>
          </a:p>
          <a:p>
            <a:pPr marL="285750" indent="-285750">
              <a:buFont typeface="Arial" panose="020B0604020202020204" pitchFamily="34" charset="0"/>
              <a:buChar char="•"/>
            </a:pPr>
            <a:r>
              <a:rPr lang="en-US" sz="1200" dirty="0"/>
              <a:t>Emergency removal and placement of children into DHS custody. </a:t>
            </a:r>
          </a:p>
          <a:p>
            <a:pPr marL="285750" indent="-285750">
              <a:buFont typeface="Arial" panose="020B0604020202020204" pitchFamily="34" charset="0"/>
              <a:buChar char="•"/>
            </a:pPr>
            <a:r>
              <a:rPr lang="en-US" sz="1200" dirty="0"/>
              <a:t>Ongoing placement in DHS custody. </a:t>
            </a:r>
          </a:p>
          <a:p>
            <a:pPr marL="285750" indent="-285750">
              <a:buFont typeface="Arial" panose="020B0604020202020204" pitchFamily="34" charset="0"/>
              <a:buChar char="•"/>
            </a:pPr>
            <a:r>
              <a:rPr lang="en-US" sz="1200" dirty="0"/>
              <a:t>Ordering services for children and families.  </a:t>
            </a:r>
          </a:p>
          <a:p>
            <a:pPr marL="285750" indent="-285750">
              <a:buFont typeface="Arial" panose="020B0604020202020204" pitchFamily="34" charset="0"/>
              <a:buChar char="•"/>
            </a:pPr>
            <a:r>
              <a:rPr lang="en-US" sz="1200" dirty="0"/>
              <a:t>Ensuring permanency for children who cannot be safely reunited with their families. </a:t>
            </a:r>
          </a:p>
          <a:p>
            <a:pPr algn="ctr"/>
            <a:endParaRPr lang="en-US" sz="1200" b="1" dirty="0"/>
          </a:p>
          <a:p>
            <a:r>
              <a:rPr lang="en-US" sz="1200" b="1" dirty="0"/>
              <a:t> </a:t>
            </a:r>
          </a:p>
        </p:txBody>
      </p:sp>
      <p:sp>
        <p:nvSpPr>
          <p:cNvPr id="4" name="Slide Number Placeholder 3"/>
          <p:cNvSpPr>
            <a:spLocks noGrp="1"/>
          </p:cNvSpPr>
          <p:nvPr>
            <p:ph type="sldNum" sz="quarter" idx="5"/>
          </p:nvPr>
        </p:nvSpPr>
        <p:spPr/>
        <p:txBody>
          <a:bodyPr/>
          <a:lstStyle/>
          <a:p>
            <a:fld id="{B940163E-3434-2345-B63B-95CA5C73B8D7}" type="slidenum">
              <a:rPr lang="en-US" smtClean="0"/>
              <a:t>13</a:t>
            </a:fld>
            <a:endParaRPr lang="en-US"/>
          </a:p>
        </p:txBody>
      </p:sp>
    </p:spTree>
    <p:extLst>
      <p:ext uri="{BB962C8B-B14F-4D97-AF65-F5344CB8AC3E}">
        <p14:creationId xmlns:p14="http://schemas.microsoft.com/office/powerpoint/2010/main" val="4030093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p>
          <a:p>
            <a:r>
              <a:rPr lang="en-US" sz="1200" b="1" dirty="0"/>
              <a:t> </a:t>
            </a:r>
          </a:p>
          <a:p>
            <a:pPr algn="l"/>
            <a:r>
              <a:rPr lang="en-US" sz="1200" b="1" dirty="0"/>
              <a:t>Three types of Juvenile Court cases: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Dependency-Neglect cases (including Dependency cases)</a:t>
            </a:r>
          </a:p>
          <a:p>
            <a:pPr marL="285750" indent="-285750">
              <a:buFont typeface="Arial" panose="020B0604020202020204" pitchFamily="34" charset="0"/>
              <a:buChar char="•"/>
            </a:pPr>
            <a:r>
              <a:rPr lang="en-US" sz="1200" dirty="0"/>
              <a:t>Family in Need of Services (FINS)</a:t>
            </a:r>
          </a:p>
          <a:p>
            <a:pPr marL="285750" indent="-285750">
              <a:buFont typeface="Arial" panose="020B0604020202020204" pitchFamily="34" charset="0"/>
              <a:buChar char="•"/>
            </a:pPr>
            <a:r>
              <a:rPr lang="en-US" sz="1200" dirty="0"/>
              <a:t>Delinquency cases. </a:t>
            </a:r>
          </a:p>
          <a:p>
            <a:endParaRPr lang="en-US" sz="1200" b="1" dirty="0"/>
          </a:p>
        </p:txBody>
      </p:sp>
      <p:sp>
        <p:nvSpPr>
          <p:cNvPr id="4" name="Slide Number Placeholder 3"/>
          <p:cNvSpPr>
            <a:spLocks noGrp="1"/>
          </p:cNvSpPr>
          <p:nvPr>
            <p:ph type="sldNum" sz="quarter" idx="5"/>
          </p:nvPr>
        </p:nvSpPr>
        <p:spPr/>
        <p:txBody>
          <a:bodyPr/>
          <a:lstStyle/>
          <a:p>
            <a:fld id="{B940163E-3434-2345-B63B-95CA5C73B8D7}" type="slidenum">
              <a:rPr lang="en-US" smtClean="0"/>
              <a:t>14</a:t>
            </a:fld>
            <a:endParaRPr lang="en-US"/>
          </a:p>
        </p:txBody>
      </p:sp>
    </p:spTree>
    <p:extLst>
      <p:ext uri="{BB962C8B-B14F-4D97-AF65-F5344CB8AC3E}">
        <p14:creationId xmlns:p14="http://schemas.microsoft.com/office/powerpoint/2010/main" val="950308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highlight>
                  <a:srgbClr val="FFFF00"/>
                </a:highlight>
              </a:rPr>
              <a:t>Handout 9 </a:t>
            </a:r>
            <a:r>
              <a:rPr lang="en-US" b="1" dirty="0"/>
              <a:t>– Affidavits: Key to the Case</a:t>
            </a:r>
          </a:p>
          <a:p>
            <a:pPr marL="285750" indent="-285750" algn="ctr">
              <a:buFont typeface="Arial" panose="020B0604020202020204" pitchFamily="34" charset="0"/>
              <a:buChar char="•"/>
            </a:pPr>
            <a:endParaRPr lang="en-US" dirty="0"/>
          </a:p>
          <a:p>
            <a:pPr algn="ctr"/>
            <a:endParaRPr lang="en-US" dirty="0"/>
          </a:p>
          <a:p>
            <a:pPr algn="ctr"/>
            <a:r>
              <a:rPr lang="en-US" sz="1200" dirty="0"/>
              <a:t>Affidavit Definition: voluntary</a:t>
            </a:r>
            <a:r>
              <a:rPr lang="en-US" sz="1200" b="1" dirty="0"/>
              <a:t> declaration of facts</a:t>
            </a:r>
            <a:r>
              <a:rPr lang="en-US" sz="1200" dirty="0"/>
              <a:t> </a:t>
            </a:r>
            <a:r>
              <a:rPr lang="en-US" sz="1200" i="1" dirty="0"/>
              <a:t>written down and sworn to</a:t>
            </a:r>
            <a:r>
              <a:rPr lang="en-US" sz="1200" dirty="0"/>
              <a:t> by the DCFS worker or CACD before a notary</a:t>
            </a:r>
            <a:endParaRPr lang="en-US" sz="1200" b="1" dirty="0"/>
          </a:p>
          <a:p>
            <a:pPr marL="285750" indent="-285750" algn="ctr">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Family Information</a:t>
            </a:r>
          </a:p>
          <a:p>
            <a:pPr marL="285750" indent="-285750">
              <a:buFont typeface="Arial" panose="020B0604020202020204" pitchFamily="34" charset="0"/>
              <a:buChar char="•"/>
            </a:pPr>
            <a:r>
              <a:rPr lang="en-US" sz="1200" dirty="0"/>
              <a:t>Efforts to Locate</a:t>
            </a:r>
          </a:p>
          <a:p>
            <a:pPr marL="285750" indent="-285750">
              <a:buFont typeface="Arial" panose="020B0604020202020204" pitchFamily="34" charset="0"/>
              <a:buChar char="•"/>
            </a:pPr>
            <a:r>
              <a:rPr lang="en-US" sz="1200" dirty="0"/>
              <a:t>Description of Reasonable Efforts to Prevent Removal</a:t>
            </a:r>
          </a:p>
          <a:p>
            <a:pPr marL="285750" indent="-285750">
              <a:buFont typeface="Arial" panose="020B0604020202020204" pitchFamily="34" charset="0"/>
              <a:buChar char="•"/>
            </a:pPr>
            <a:r>
              <a:rPr lang="en-US" sz="1200" dirty="0"/>
              <a:t>Chronological Description of the circumstance requiring protective custody or other court intervention</a:t>
            </a:r>
          </a:p>
          <a:p>
            <a:pPr marL="285750" indent="-285750">
              <a:buFont typeface="Arial" panose="020B0604020202020204" pitchFamily="34" charset="0"/>
              <a:buChar char="•"/>
            </a:pPr>
            <a:endParaRPr lang="en-US" sz="1200" dirty="0"/>
          </a:p>
          <a:p>
            <a:r>
              <a:rPr lang="en-US" sz="1200" b="1" dirty="0"/>
              <a:t>Additional Information needed by OCC</a:t>
            </a:r>
          </a:p>
          <a:p>
            <a:pPr marL="285750" indent="-285750">
              <a:buFont typeface="Arial" panose="020B0604020202020204" pitchFamily="34" charset="0"/>
              <a:buChar char="•"/>
            </a:pPr>
            <a:r>
              <a:rPr lang="en-US" sz="1200" dirty="0"/>
              <a:t>Witness information</a:t>
            </a:r>
          </a:p>
          <a:p>
            <a:pPr marL="285750" indent="-285750">
              <a:buFont typeface="Arial" panose="020B0604020202020204" pitchFamily="34" charset="0"/>
              <a:buChar char="•"/>
            </a:pPr>
            <a:r>
              <a:rPr lang="en-US" sz="1200" dirty="0"/>
              <a:t>Information on criminal charges</a:t>
            </a:r>
          </a:p>
          <a:p>
            <a:pPr marL="285750" indent="-285750">
              <a:buFont typeface="Arial" panose="020B0604020202020204" pitchFamily="34" charset="0"/>
              <a:buChar char="•"/>
            </a:pPr>
            <a:r>
              <a:rPr lang="en-US" sz="1200" dirty="0"/>
              <a:t>Updates on any information included in the affidavit that changes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15</a:t>
            </a:fld>
            <a:endParaRPr lang="en-US"/>
          </a:p>
        </p:txBody>
      </p:sp>
    </p:spTree>
    <p:extLst>
      <p:ext uri="{BB962C8B-B14F-4D97-AF65-F5344CB8AC3E}">
        <p14:creationId xmlns:p14="http://schemas.microsoft.com/office/powerpoint/2010/main" val="3811552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highlight>
                  <a:srgbClr val="FFFF00"/>
                </a:highlight>
              </a:rPr>
              <a:t>Types of Petitions</a:t>
            </a:r>
            <a:endParaRPr lang="en-US" b="1" dirty="0"/>
          </a:p>
          <a:p>
            <a:endParaRPr lang="en-US" dirty="0"/>
          </a:p>
          <a:p>
            <a:pPr marL="171450" indent="-171450">
              <a:buFont typeface="Arial" panose="020B0604020202020204" pitchFamily="34" charset="0"/>
              <a:buChar char="•"/>
            </a:pPr>
            <a:r>
              <a:rPr lang="en-US" sz="1200" dirty="0"/>
              <a:t>Petition for Emergency Custody</a:t>
            </a:r>
          </a:p>
          <a:p>
            <a:pPr marL="171450" indent="-171450">
              <a:buFont typeface="Arial" panose="020B0604020202020204" pitchFamily="34" charset="0"/>
              <a:buChar char="•"/>
            </a:pPr>
            <a:r>
              <a:rPr lang="en-US" sz="1200" dirty="0"/>
              <a:t>Petition for Dependency-Neglect</a:t>
            </a:r>
          </a:p>
          <a:p>
            <a:pPr marL="171450" indent="-171450">
              <a:buFont typeface="Arial" panose="020B0604020202020204" pitchFamily="34" charset="0"/>
              <a:buChar char="•"/>
            </a:pPr>
            <a:r>
              <a:rPr lang="en-US" sz="1200" dirty="0"/>
              <a:t>Petition for Termination of Parental Rights</a:t>
            </a:r>
          </a:p>
          <a:p>
            <a:pPr marL="171450" indent="-171450">
              <a:buFont typeface="Arial" panose="020B0604020202020204" pitchFamily="34" charset="0"/>
              <a:buChar char="•"/>
            </a:pPr>
            <a:r>
              <a:rPr lang="en-US" sz="1200" dirty="0"/>
              <a:t>Petition for Reinstatement of Parental Rights</a:t>
            </a:r>
          </a:p>
          <a:p>
            <a:endParaRPr lang="en-US" sz="1200" b="1" dirty="0"/>
          </a:p>
          <a:p>
            <a:endParaRPr lang="en-US" dirty="0"/>
          </a:p>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16</a:t>
            </a:fld>
            <a:endParaRPr lang="en-US"/>
          </a:p>
        </p:txBody>
      </p:sp>
    </p:spTree>
    <p:extLst>
      <p:ext uri="{BB962C8B-B14F-4D97-AF65-F5344CB8AC3E}">
        <p14:creationId xmlns:p14="http://schemas.microsoft.com/office/powerpoint/2010/main" val="1701658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Types of Hearings:</a:t>
            </a:r>
          </a:p>
          <a:p>
            <a:endParaRPr lang="en-US" dirty="0"/>
          </a:p>
          <a:p>
            <a:pPr marL="171450" indent="-171450">
              <a:buFont typeface="Arial" panose="020B0604020202020204" pitchFamily="34" charset="0"/>
              <a:buChar char="•"/>
            </a:pPr>
            <a:r>
              <a:rPr lang="en-US" sz="1200" b="0" dirty="0"/>
              <a:t>Probable Cause Hearing</a:t>
            </a:r>
          </a:p>
          <a:p>
            <a:pPr marL="171450" indent="-171450">
              <a:buFont typeface="Arial" panose="020B0604020202020204" pitchFamily="34" charset="0"/>
              <a:buChar char="•"/>
            </a:pPr>
            <a:r>
              <a:rPr lang="en-US" sz="1200" b="0" dirty="0"/>
              <a:t>Adjudication Hearing</a:t>
            </a:r>
          </a:p>
          <a:p>
            <a:pPr marL="171450" indent="-171450">
              <a:buFont typeface="Arial" panose="020B0604020202020204" pitchFamily="34" charset="0"/>
              <a:buChar char="•"/>
            </a:pPr>
            <a:r>
              <a:rPr lang="en-US" sz="1200" b="0" dirty="0"/>
              <a:t>Disposition Hearing</a:t>
            </a:r>
          </a:p>
          <a:p>
            <a:pPr marL="171450" indent="-171450">
              <a:buFont typeface="Arial" panose="020B0604020202020204" pitchFamily="34" charset="0"/>
              <a:buChar char="•"/>
            </a:pPr>
            <a:r>
              <a:rPr lang="en-US" sz="1200" b="0" dirty="0"/>
              <a:t>Review Hearing</a:t>
            </a:r>
          </a:p>
          <a:p>
            <a:pPr marL="171450" indent="-171450">
              <a:buFont typeface="Arial" panose="020B0604020202020204" pitchFamily="34" charset="0"/>
              <a:buChar char="•"/>
            </a:pPr>
            <a:r>
              <a:rPr lang="en-US" sz="1200" b="0" dirty="0"/>
              <a:t>No Reunification Hearing</a:t>
            </a:r>
          </a:p>
          <a:p>
            <a:pPr marL="171450" indent="-171450">
              <a:buFont typeface="Arial" panose="020B0604020202020204" pitchFamily="34" charset="0"/>
              <a:buChar char="•"/>
            </a:pPr>
            <a:r>
              <a:rPr lang="en-US" sz="1200" b="0" dirty="0"/>
              <a:t>Permanency Planning Hearing </a:t>
            </a:r>
          </a:p>
          <a:p>
            <a:pPr marL="171450" indent="-171450">
              <a:buFont typeface="Arial" panose="020B0604020202020204" pitchFamily="34" charset="0"/>
              <a:buChar char="•"/>
            </a:pPr>
            <a:r>
              <a:rPr lang="en-US" sz="1200" b="0" dirty="0"/>
              <a:t>15 Month Review Hearing</a:t>
            </a:r>
          </a:p>
          <a:p>
            <a:pPr marL="171450" indent="-171450">
              <a:buFont typeface="Arial" panose="020B0604020202020204" pitchFamily="34" charset="0"/>
              <a:buChar char="•"/>
            </a:pPr>
            <a:r>
              <a:rPr lang="en-US" sz="1200" b="0" dirty="0"/>
              <a:t>Termination of Parental Rights Hearing</a:t>
            </a:r>
          </a:p>
          <a:p>
            <a:pPr marL="171450" indent="-171450">
              <a:buFont typeface="Arial" panose="020B0604020202020204" pitchFamily="34" charset="0"/>
              <a:buChar char="•"/>
            </a:pPr>
            <a:r>
              <a:rPr lang="en-US" sz="1200" b="0" dirty="0"/>
              <a:t>Post Termination Review Hearing</a:t>
            </a:r>
          </a:p>
          <a:p>
            <a:pPr marL="0" indent="0">
              <a:buFont typeface="Arial" panose="020B0604020202020204" pitchFamily="34" charset="0"/>
              <a:buNone/>
            </a:pPr>
            <a:endParaRPr lang="en-US" sz="1200" b="1" dirty="0"/>
          </a:p>
          <a:p>
            <a:pPr marL="171450" indent="-171450">
              <a:buFont typeface="Arial" panose="020B0604020202020204" pitchFamily="34" charset="0"/>
              <a:buChar char="•"/>
            </a:pPr>
            <a:endParaRPr lang="en-US" sz="1200" b="1" dirty="0"/>
          </a:p>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17</a:t>
            </a:fld>
            <a:endParaRPr lang="en-US"/>
          </a:p>
        </p:txBody>
      </p:sp>
    </p:spTree>
    <p:extLst>
      <p:ext uri="{BB962C8B-B14F-4D97-AF65-F5344CB8AC3E}">
        <p14:creationId xmlns:p14="http://schemas.microsoft.com/office/powerpoint/2010/main" val="2187301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18</a:t>
            </a:fld>
            <a:endParaRPr lang="en-US"/>
          </a:p>
        </p:txBody>
      </p:sp>
    </p:spTree>
    <p:extLst>
      <p:ext uri="{BB962C8B-B14F-4D97-AF65-F5344CB8AC3E}">
        <p14:creationId xmlns:p14="http://schemas.microsoft.com/office/powerpoint/2010/main" val="198438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p>
          <a:p>
            <a:r>
              <a:rPr lang="en-US" sz="1200" b="1" dirty="0"/>
              <a:t>It’s sort of like “upping the ante” and a last effort before a petition for removal.</a:t>
            </a:r>
          </a:p>
          <a:p>
            <a:endParaRPr lang="en-US" sz="1200" b="1" dirty="0"/>
          </a:p>
          <a:p>
            <a:r>
              <a:rPr lang="en-US" sz="1200" b="1" dirty="0"/>
              <a:t>30 Day Petition:</a:t>
            </a:r>
          </a:p>
          <a:p>
            <a:pPr marL="0" indent="0">
              <a:buFont typeface="Arial" panose="020B0604020202020204" pitchFamily="34" charset="0"/>
              <a:buNone/>
            </a:pPr>
            <a:r>
              <a:rPr lang="en-US" sz="1200" b="0" dirty="0"/>
              <a:t>Used to ensure compliance with a family case plan</a:t>
            </a:r>
          </a:p>
          <a:p>
            <a:pPr marL="171450" indent="-171450">
              <a:buFont typeface="Arial" panose="020B0604020202020204" pitchFamily="34" charset="0"/>
              <a:buChar char="•"/>
            </a:pPr>
            <a:r>
              <a:rPr lang="en-US" sz="1200" b="0" dirty="0"/>
              <a:t>OCC files petition</a:t>
            </a:r>
          </a:p>
          <a:p>
            <a:pPr marL="171450" indent="-171450">
              <a:buFont typeface="Arial" panose="020B0604020202020204" pitchFamily="34" charset="0"/>
              <a:buChar char="•"/>
            </a:pPr>
            <a:r>
              <a:rPr lang="en-US" sz="1200" b="0" dirty="0"/>
              <a:t>Requires an affidavit</a:t>
            </a:r>
          </a:p>
          <a:p>
            <a:pPr marL="171450" indent="-171450">
              <a:buFont typeface="Arial" panose="020B0604020202020204" pitchFamily="34" charset="0"/>
              <a:buChar char="•"/>
            </a:pPr>
            <a:r>
              <a:rPr lang="en-US" sz="1200" b="0" dirty="0"/>
              <a:t>Risk that the court may decide that removal is indicated even if that is not what the department recommends. </a:t>
            </a:r>
          </a:p>
          <a:p>
            <a:endParaRPr lang="en-US" sz="1200" b="1" dirty="0"/>
          </a:p>
          <a:p>
            <a:r>
              <a:rPr lang="en-US" sz="1200" b="1" dirty="0"/>
              <a:t>Filing a Protection Plan (Immediate Safety Plan):</a:t>
            </a:r>
          </a:p>
          <a:p>
            <a:r>
              <a:rPr lang="en-US" sz="1200" b="0" dirty="0"/>
              <a:t>Used if a 30-day assessment of a protection plan shows there is still a substantial risk of harm</a:t>
            </a:r>
          </a:p>
          <a:p>
            <a:pPr marL="171450" indent="-171450">
              <a:buFont typeface="Arial" panose="020B0604020202020204" pitchFamily="34" charset="0"/>
              <a:buChar char="•"/>
            </a:pPr>
            <a:r>
              <a:rPr lang="en-US" sz="1200" b="0" dirty="0"/>
              <a:t>OCC files petition</a:t>
            </a:r>
          </a:p>
          <a:p>
            <a:pPr marL="171450" indent="-171450">
              <a:buFont typeface="Arial" panose="020B0604020202020204" pitchFamily="34" charset="0"/>
              <a:buChar char="•"/>
            </a:pPr>
            <a:r>
              <a:rPr lang="en-US" sz="1200" b="0" dirty="0"/>
              <a:t>Requires an affidavit</a:t>
            </a:r>
          </a:p>
          <a:p>
            <a:pPr marL="171450" indent="-171450">
              <a:buFont typeface="Arial" panose="020B0604020202020204" pitchFamily="34" charset="0"/>
              <a:buChar char="•"/>
            </a:pPr>
            <a:r>
              <a:rPr lang="en-US" sz="1200" b="0" dirty="0"/>
              <a:t>Risk that the court may decide that removal is indicated even if that is not what the department recommends. </a:t>
            </a:r>
          </a:p>
          <a:p>
            <a:endParaRPr lang="en-US" sz="1200" b="1" dirty="0"/>
          </a:p>
          <a:p>
            <a:r>
              <a:rPr lang="en-US" sz="1200" b="1" dirty="0"/>
              <a:t>Order of Less Than Custody:</a:t>
            </a:r>
          </a:p>
          <a:p>
            <a:r>
              <a:rPr lang="en-US" sz="1200" b="0" dirty="0"/>
              <a:t>Occasionally needed in an In-Home case. Used when the Division does not want to seek custody but when a child’s health and well-being may be in danger. </a:t>
            </a:r>
          </a:p>
          <a:p>
            <a:pPr marL="171450" indent="-171450">
              <a:buFont typeface="Arial" panose="020B0604020202020204" pitchFamily="34" charset="0"/>
              <a:buChar char="•"/>
            </a:pPr>
            <a:r>
              <a:rPr lang="en-US" sz="1200" b="0" dirty="0"/>
              <a:t>OCC files petition</a:t>
            </a:r>
          </a:p>
          <a:p>
            <a:pPr marL="171450" indent="-171450">
              <a:buFont typeface="Arial" panose="020B0604020202020204" pitchFamily="34" charset="0"/>
              <a:buChar char="•"/>
            </a:pPr>
            <a:r>
              <a:rPr lang="en-US" sz="1200" b="0" dirty="0"/>
              <a:t>Requires an affidavit</a:t>
            </a:r>
          </a:p>
          <a:p>
            <a:endParaRPr lang="en-US" sz="1200" b="1" dirty="0"/>
          </a:p>
          <a:p>
            <a:r>
              <a:rPr lang="en-US" sz="1200" b="1" dirty="0"/>
              <a:t>**NOTE: Filing a protection plan and 30-day petition will both have adjudication hearings.</a:t>
            </a:r>
          </a:p>
          <a:p>
            <a:endParaRPr lang="en-US" sz="1200" b="1" dirty="0"/>
          </a:p>
        </p:txBody>
      </p:sp>
      <p:sp>
        <p:nvSpPr>
          <p:cNvPr id="4" name="Slide Number Placeholder 3"/>
          <p:cNvSpPr>
            <a:spLocks noGrp="1"/>
          </p:cNvSpPr>
          <p:nvPr>
            <p:ph type="sldNum" sz="quarter" idx="5"/>
          </p:nvPr>
        </p:nvSpPr>
        <p:spPr/>
        <p:txBody>
          <a:bodyPr/>
          <a:lstStyle/>
          <a:p>
            <a:fld id="{B940163E-3434-2345-B63B-95CA5C73B8D7}" type="slidenum">
              <a:rPr lang="en-US" smtClean="0"/>
              <a:t>19</a:t>
            </a:fld>
            <a:endParaRPr lang="en-US"/>
          </a:p>
        </p:txBody>
      </p:sp>
    </p:spTree>
    <p:extLst>
      <p:ext uri="{BB962C8B-B14F-4D97-AF65-F5344CB8AC3E}">
        <p14:creationId xmlns:p14="http://schemas.microsoft.com/office/powerpoint/2010/main" val="3374250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20</a:t>
            </a:fld>
            <a:endParaRPr lang="en-US"/>
          </a:p>
        </p:txBody>
      </p:sp>
    </p:spTree>
    <p:extLst>
      <p:ext uri="{BB962C8B-B14F-4D97-AF65-F5344CB8AC3E}">
        <p14:creationId xmlns:p14="http://schemas.microsoft.com/office/powerpoint/2010/main" val="3977824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21</a:t>
            </a:fld>
            <a:endParaRPr lang="en-US"/>
          </a:p>
        </p:txBody>
      </p:sp>
    </p:spTree>
    <p:extLst>
      <p:ext uri="{BB962C8B-B14F-4D97-AF65-F5344CB8AC3E}">
        <p14:creationId xmlns:p14="http://schemas.microsoft.com/office/powerpoint/2010/main" val="4210693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kern="1200" dirty="0">
                <a:solidFill>
                  <a:schemeClr val="tx1"/>
                </a:solidFill>
                <a:effectLst/>
                <a:latin typeface="+mn-lt"/>
                <a:ea typeface="+mn-ea"/>
                <a:cs typeface="+mn-cs"/>
              </a:rPr>
              <a:t>If a report is “screened–in”, it then becomes eligible to be assigned to either the investigative track or the Differential Response track (if it meets the criteria for DR).</a:t>
            </a:r>
          </a:p>
          <a:p>
            <a:pPr marL="228600" indent="-228600">
              <a:buFont typeface="+mj-lt"/>
              <a:buAutoNum type="arabicPeriod"/>
            </a:pPr>
            <a:r>
              <a:rPr lang="en-US" sz="1200" kern="1200" dirty="0">
                <a:solidFill>
                  <a:schemeClr val="tx1"/>
                </a:solidFill>
                <a:effectLst/>
                <a:latin typeface="+mn-lt"/>
                <a:ea typeface="+mn-ea"/>
                <a:cs typeface="+mn-cs"/>
              </a:rPr>
              <a:t>DR will be assigned to the local DCFS Office to begin engagement and assessment of needs with the family.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3</a:t>
            </a:fld>
            <a:endParaRPr lang="en-US"/>
          </a:p>
        </p:txBody>
      </p:sp>
    </p:spTree>
    <p:extLst>
      <p:ext uri="{BB962C8B-B14F-4D97-AF65-F5344CB8AC3E}">
        <p14:creationId xmlns:p14="http://schemas.microsoft.com/office/powerpoint/2010/main" val="2217662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b="1" dirty="0"/>
              <a:t>Adjudication/Disposition Hearing</a:t>
            </a:r>
          </a:p>
          <a:p>
            <a:pPr lvl="0" algn="l"/>
            <a:r>
              <a:rPr lang="en-US" sz="1200" b="0" dirty="0"/>
              <a:t>The decision was made that children remain in the care of the Division.</a:t>
            </a:r>
          </a:p>
          <a:p>
            <a:pPr marL="171450" lvl="0" indent="-171450" algn="l">
              <a:buFont typeface="Arial" panose="020B0604020202020204" pitchFamily="34" charset="0"/>
              <a:buChar char="•"/>
            </a:pPr>
            <a:r>
              <a:rPr lang="en-US" sz="1200" b="0" dirty="0"/>
              <a:t>The affidavit prepared by the investigator is key</a:t>
            </a:r>
          </a:p>
          <a:p>
            <a:pPr marL="171450" lvl="0" indent="-171450" algn="l">
              <a:buFont typeface="Arial" panose="020B0604020202020204" pitchFamily="34" charset="0"/>
              <a:buChar char="•"/>
            </a:pPr>
            <a:r>
              <a:rPr lang="en-US" sz="1200" b="0" dirty="0"/>
              <a:t>All reasonable efforts to prevent removal should be documented</a:t>
            </a:r>
          </a:p>
          <a:p>
            <a:pPr marL="171450" lvl="0" indent="-171450" algn="l">
              <a:buFont typeface="Arial" panose="020B0604020202020204" pitchFamily="34" charset="0"/>
              <a:buChar char="•"/>
            </a:pPr>
            <a:r>
              <a:rPr lang="en-US" sz="1200" b="0" dirty="0"/>
              <a:t>The investigator usually takes the lead.</a:t>
            </a:r>
          </a:p>
          <a:p>
            <a:pPr marL="171450" lvl="0" indent="-171450" algn="l">
              <a:buFont typeface="Arial" panose="020B0604020202020204" pitchFamily="34" charset="0"/>
              <a:buChar char="•"/>
            </a:pPr>
            <a:r>
              <a:rPr lang="en-US" sz="1200" b="0" dirty="0"/>
              <a:t>The caseworker may testify if services were offered during the case and the caseworker (not the investigator) was the one who arranged them. Caseworkers may also testify if they assisted in locating relatives or friends for placement resources</a:t>
            </a:r>
          </a:p>
          <a:p>
            <a:pPr marL="171450" lvl="0" indent="-171450" algn="l">
              <a:buFont typeface="Arial" panose="020B0604020202020204" pitchFamily="34" charset="0"/>
              <a:buChar char="•"/>
            </a:pPr>
            <a:r>
              <a:rPr lang="en-US" sz="1200" b="0" dirty="0"/>
              <a:t>Initial permanency goal established.</a:t>
            </a:r>
          </a:p>
          <a:p>
            <a:pPr lvl="0" algn="l"/>
            <a:endParaRPr lang="en-US" sz="1200" b="1" dirty="0"/>
          </a:p>
          <a:p>
            <a:pPr lvl="0"/>
            <a:r>
              <a:rPr lang="en-US" b="1" dirty="0"/>
              <a:t>Review Hearings</a:t>
            </a:r>
          </a:p>
          <a:p>
            <a:pPr marL="0" lvl="0" indent="0">
              <a:buFont typeface="Arial" panose="020B0604020202020204" pitchFamily="34" charset="0"/>
              <a:buNone/>
            </a:pPr>
            <a:r>
              <a:rPr lang="en-US" b="0" dirty="0"/>
              <a:t>Held to report on the family’s progress in meeting the permanency goal and/or concurrent goals. </a:t>
            </a:r>
          </a:p>
          <a:p>
            <a:pPr marL="171450" lvl="0" indent="-171450">
              <a:buFont typeface="Arial" panose="020B0604020202020204" pitchFamily="34" charset="0"/>
              <a:buChar char="•"/>
            </a:pPr>
            <a:r>
              <a:rPr lang="en-US" b="0" dirty="0"/>
              <a:t>All reasonable efforts to reunify and/or reasonable efforts to achieve permanency (concurrent planning) should be documented</a:t>
            </a:r>
          </a:p>
          <a:p>
            <a:pPr marL="171450" lvl="0" indent="-171450">
              <a:buFont typeface="Arial" panose="020B0604020202020204" pitchFamily="34" charset="0"/>
              <a:buChar char="•"/>
            </a:pPr>
            <a:r>
              <a:rPr lang="en-US" b="0" dirty="0"/>
              <a:t>Usually every 90 days in Arkansas, but can be up to 6 months</a:t>
            </a:r>
          </a:p>
          <a:p>
            <a:pPr marL="171450" lvl="0" indent="-171450">
              <a:buFont typeface="Arial" panose="020B0604020202020204" pitchFamily="34" charset="0"/>
              <a:buChar char="•"/>
            </a:pPr>
            <a:r>
              <a:rPr lang="en-US" b="0" dirty="0"/>
              <a:t>Requires special court report.</a:t>
            </a:r>
          </a:p>
          <a:p>
            <a:pPr lvl="0"/>
            <a:endParaRPr lang="en-US" b="1" dirty="0"/>
          </a:p>
          <a:p>
            <a:pPr lvl="0" algn="l"/>
            <a:r>
              <a:rPr lang="en-US" sz="1200" b="1" dirty="0"/>
              <a:t>Permanency Planning Hearing (PPH)</a:t>
            </a:r>
          </a:p>
          <a:p>
            <a:pPr marL="0" lvl="0" indent="0" algn="l">
              <a:buFont typeface="Arial" panose="020B0604020202020204" pitchFamily="34" charset="0"/>
              <a:buNone/>
            </a:pPr>
            <a:r>
              <a:rPr lang="en-US" sz="1200" b="0" dirty="0"/>
              <a:t>Hearing to finalize the permanency plan</a:t>
            </a:r>
          </a:p>
          <a:p>
            <a:pPr marL="171450" lvl="0" indent="-171450" algn="l">
              <a:buFont typeface="Arial" panose="020B0604020202020204" pitchFamily="34" charset="0"/>
              <a:buChar char="•"/>
            </a:pPr>
            <a:r>
              <a:rPr lang="en-US" sz="1200" b="0" dirty="0"/>
              <a:t>No later than 12 months after the child enters care</a:t>
            </a:r>
          </a:p>
          <a:p>
            <a:pPr marL="171450" lvl="0" indent="-171450" algn="l">
              <a:buFont typeface="Arial" panose="020B0604020202020204" pitchFamily="34" charset="0"/>
              <a:buChar char="•"/>
            </a:pPr>
            <a:r>
              <a:rPr lang="en-US" sz="1200" b="0" dirty="0"/>
              <a:t>Requires special court report</a:t>
            </a:r>
          </a:p>
          <a:p>
            <a:pPr marL="171450" lvl="0" indent="-171450" algn="l">
              <a:buFont typeface="Arial" panose="020B0604020202020204" pitchFamily="34" charset="0"/>
              <a:buChar char="•"/>
            </a:pPr>
            <a:r>
              <a:rPr lang="en-US" sz="1200" b="0" dirty="0"/>
              <a:t>Documentation of reasonable efforts for reunification or to justify a recommendation for other permanent living arrangements.</a:t>
            </a:r>
          </a:p>
          <a:p>
            <a:pPr lvl="0" algn="l"/>
            <a:endParaRPr lang="en-US" sz="1200" b="1" dirty="0"/>
          </a:p>
          <a:p>
            <a:pPr lvl="0" algn="l"/>
            <a:r>
              <a:rPr lang="en-US" sz="1200" b="1" dirty="0"/>
              <a:t>Termination of Parental Rights</a:t>
            </a:r>
            <a:endParaRPr lang="en-US" sz="1200" b="0" dirty="0">
              <a:solidFill>
                <a:schemeClr val="tx1"/>
              </a:solidFill>
            </a:endParaRPr>
          </a:p>
          <a:p>
            <a:pPr lvl="0" algn="l"/>
            <a:r>
              <a:rPr lang="en-US" sz="1200" b="0" dirty="0">
                <a:solidFill>
                  <a:schemeClr val="bg1"/>
                </a:solidFill>
              </a:rPr>
              <a:t>This c</a:t>
            </a:r>
            <a:r>
              <a:rPr lang="en-US" sz="1200" dirty="0"/>
              <a:t>an happen at any stage in the life of an Out-of-Home case, but usually occurs after PPH. </a:t>
            </a:r>
            <a:r>
              <a:rPr lang="en-US" sz="1200" dirty="0">
                <a:solidFill>
                  <a:srgbClr val="FFFF00"/>
                </a:solidFill>
              </a:rPr>
              <a:t> </a:t>
            </a:r>
            <a:endParaRPr lang="en-US" sz="1200" b="0" dirty="0">
              <a:solidFill>
                <a:srgbClr val="FFFF00"/>
              </a:solidFill>
            </a:endParaRPr>
          </a:p>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22</a:t>
            </a:fld>
            <a:endParaRPr lang="en-US"/>
          </a:p>
        </p:txBody>
      </p:sp>
    </p:spTree>
    <p:extLst>
      <p:ext uri="{BB962C8B-B14F-4D97-AF65-F5344CB8AC3E}">
        <p14:creationId xmlns:p14="http://schemas.microsoft.com/office/powerpoint/2010/main" val="2442366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23</a:t>
            </a:fld>
            <a:endParaRPr lang="en-US"/>
          </a:p>
        </p:txBody>
      </p:sp>
    </p:spTree>
    <p:extLst>
      <p:ext uri="{BB962C8B-B14F-4D97-AF65-F5344CB8AC3E}">
        <p14:creationId xmlns:p14="http://schemas.microsoft.com/office/powerpoint/2010/main" val="2978248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Throughout the life of a case, remember your WHY. The desired outcome </a:t>
            </a:r>
          </a:p>
          <a:p>
            <a:pPr algn="l"/>
            <a:r>
              <a:rPr lang="en-US" sz="1200" dirty="0"/>
              <a:t>for all families is to have safe, permanent living arrangements!</a:t>
            </a:r>
          </a:p>
          <a:p>
            <a:pPr algn="l"/>
            <a:endParaRPr lang="en-US" sz="1200" dirty="0"/>
          </a:p>
          <a:p>
            <a:pPr algn="l"/>
            <a:r>
              <a:rPr lang="en-US" sz="1200" b="0" cap="none" spc="0" dirty="0">
                <a:ln w="0"/>
                <a:solidFill>
                  <a:srgbClr val="365E82"/>
                </a:solidFill>
                <a:effectLst>
                  <a:outerShdw blurRad="38100" dist="19050" dir="2700000" algn="tl" rotWithShape="0">
                    <a:schemeClr val="dk1">
                      <a:alpha val="40000"/>
                    </a:schemeClr>
                  </a:outerShdw>
                </a:effectLst>
              </a:rPr>
              <a:t>And Remember… </a:t>
            </a:r>
            <a:r>
              <a:rPr lang="en-US" sz="1200" dirty="0">
                <a:ln w="0"/>
                <a:solidFill>
                  <a:srgbClr val="365E82"/>
                </a:solidFill>
                <a:effectLst>
                  <a:outerShdw blurRad="38100" dist="19050" dir="2700000" algn="tl" rotWithShape="0">
                    <a:schemeClr val="dk1">
                      <a:alpha val="40000"/>
                    </a:schemeClr>
                  </a:outerShdw>
                </a:effectLst>
              </a:rPr>
              <a:t>After a long day’s work to be good to yourself</a:t>
            </a:r>
            <a:endParaRPr lang="en-US" sz="1200" b="0" cap="none" spc="0" dirty="0">
              <a:ln w="0"/>
              <a:solidFill>
                <a:srgbClr val="365E82"/>
              </a:solidFill>
              <a:effectLst>
                <a:outerShdw blurRad="38100" dist="19050" dir="2700000" algn="tl" rotWithShape="0">
                  <a:schemeClr val="dk1">
                    <a:alpha val="40000"/>
                  </a:schemeClr>
                </a:outerShdw>
              </a:effectLst>
            </a:endParaRPr>
          </a:p>
          <a:p>
            <a:pPr algn="l"/>
            <a:endParaRPr lang="en-US" sz="1200" dirty="0"/>
          </a:p>
          <a:p>
            <a:pPr algn="l"/>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24</a:t>
            </a:fld>
            <a:endParaRPr lang="en-US"/>
          </a:p>
        </p:txBody>
      </p:sp>
    </p:spTree>
    <p:extLst>
      <p:ext uri="{BB962C8B-B14F-4D97-AF65-F5344CB8AC3E}">
        <p14:creationId xmlns:p14="http://schemas.microsoft.com/office/powerpoint/2010/main" val="320275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4</a:t>
            </a:fld>
            <a:endParaRPr lang="en-US"/>
          </a:p>
        </p:txBody>
      </p:sp>
    </p:spTree>
    <p:extLst>
      <p:ext uri="{BB962C8B-B14F-4D97-AF65-F5344CB8AC3E}">
        <p14:creationId xmlns:p14="http://schemas.microsoft.com/office/powerpoint/2010/main" val="2131219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 85</a:t>
            </a:r>
          </a:p>
          <a:p>
            <a:r>
              <a:rPr lang="en-US" b="1" dirty="0"/>
              <a:t>What are the Criteria to Qualify for DR? </a:t>
            </a:r>
            <a:endParaRPr lang="en-US" dirty="0"/>
          </a:p>
          <a:p>
            <a:pPr marL="228600" indent="-228600">
              <a:buFont typeface="+mj-lt"/>
              <a:buAutoNum type="arabicPeriod"/>
            </a:pPr>
            <a:r>
              <a:rPr lang="en-US" dirty="0"/>
              <a:t>Identifying information for the family members and their current address or a means to locate them is known at the time of the report.</a:t>
            </a:r>
          </a:p>
          <a:p>
            <a:pPr marL="228600" indent="-228600">
              <a:buFont typeface="+mj-lt"/>
              <a:buAutoNum type="arabicPeriod"/>
            </a:pPr>
            <a:r>
              <a:rPr lang="en-US" dirty="0"/>
              <a:t>The caregivers are parents, birth or adoptive, legal guardians, custodians, or any person standing in place of a parent.</a:t>
            </a:r>
          </a:p>
          <a:p>
            <a:pPr marL="228600" indent="-228600">
              <a:buFont typeface="+mj-lt"/>
              <a:buAutoNum type="arabicPeriod"/>
            </a:pPr>
            <a:r>
              <a:rPr lang="en-US" dirty="0"/>
              <a:t>The family has no pending investigation or open protective services or supportive ser-vices case.</a:t>
            </a:r>
          </a:p>
          <a:p>
            <a:pPr marL="228600" indent="-228600">
              <a:buFont typeface="+mj-lt"/>
              <a:buAutoNum type="arabicPeriod"/>
            </a:pPr>
            <a:r>
              <a:rPr lang="en-US" dirty="0"/>
              <a:t>The children, siblings, or other house-hold members are not currently in the care and custody of DCFS or wards of the court.</a:t>
            </a:r>
          </a:p>
          <a:p>
            <a:pPr marL="228600" indent="-228600">
              <a:buFont typeface="+mj-lt"/>
              <a:buAutoNum type="arabicPeriod"/>
            </a:pPr>
            <a:r>
              <a:rPr lang="en-US" dirty="0"/>
              <a:t>Protective Custody of the children has not been taken or required in the current investigation.</a:t>
            </a:r>
          </a:p>
          <a:p>
            <a:pPr marL="228600" indent="-228600">
              <a:buFont typeface="+mj-lt"/>
              <a:buAutoNum type="arabicPeriod"/>
            </a:pPr>
            <a:r>
              <a:rPr lang="en-US" dirty="0"/>
              <a:t>The reported allegations shall only include those allegations listed on the next page under “What Allegations are Accepted to DR?”.</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allegations below will also be sent to the DR track if they allegedly occurred more than one year ago and/or if the hotline caller cannot verify an injury through physical signs (e.g., scarring), medical information, dated photographs, etc.:*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Striking a child age 7 or older on the face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Striking a child with a closed fist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Human Bites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Sprains/Dislocations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Throwing a child</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any of these five allegations allegedly occurred less than one year and/or if the caller can verify an injury through physical signs, medical information, dated photographs, etc. then the allegations will be sent to the investigative track. </a:t>
            </a:r>
            <a:endParaRPr lang="en-US" sz="1200" kern="1200" dirty="0">
              <a:solidFill>
                <a:schemeClr val="tx1"/>
              </a:solidFill>
              <a:effectLst/>
              <a:latin typeface="+mn-lt"/>
              <a:ea typeface="+mn-ea"/>
              <a:cs typeface="+mn-cs"/>
            </a:endParaRP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5</a:t>
            </a:fld>
            <a:endParaRPr lang="en-US"/>
          </a:p>
        </p:txBody>
      </p:sp>
    </p:spTree>
    <p:extLst>
      <p:ext uri="{BB962C8B-B14F-4D97-AF65-F5344CB8AC3E}">
        <p14:creationId xmlns:p14="http://schemas.microsoft.com/office/powerpoint/2010/main" val="2592688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6</a:t>
            </a:fld>
            <a:endParaRPr lang="en-US"/>
          </a:p>
        </p:txBody>
      </p:sp>
    </p:spTree>
    <p:extLst>
      <p:ext uri="{BB962C8B-B14F-4D97-AF65-F5344CB8AC3E}">
        <p14:creationId xmlns:p14="http://schemas.microsoft.com/office/powerpoint/2010/main" val="3219626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7</a:t>
            </a:fld>
            <a:endParaRPr lang="en-US"/>
          </a:p>
        </p:txBody>
      </p:sp>
    </p:spTree>
    <p:extLst>
      <p:ext uri="{BB962C8B-B14F-4D97-AF65-F5344CB8AC3E}">
        <p14:creationId xmlns:p14="http://schemas.microsoft.com/office/powerpoint/2010/main" val="354412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8</a:t>
            </a:fld>
            <a:endParaRPr lang="en-US"/>
          </a:p>
        </p:txBody>
      </p:sp>
    </p:spTree>
    <p:extLst>
      <p:ext uri="{BB962C8B-B14F-4D97-AF65-F5344CB8AC3E}">
        <p14:creationId xmlns:p14="http://schemas.microsoft.com/office/powerpoint/2010/main" val="3333446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Initiating an investigation (Policy II-D)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Interviewing the child outside the presence of the alleged offender or laying eyes on the child if too young to interview.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Priority I (begin investigation within 24 hours of Hotline report).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Priority II (begin investigation within 72 hours of Hotline report), except for Garrett's Law cases for which the investigation must commence within 24 hours.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DCFS and CACD will assess Priority I and Priority II referrals as outlined in the "Agreement Between the Department of Human Services and the Arkansas State Police."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Initiation occurs when all victim children are interviewed or observed (if too young for an interview) within the designated time frames.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investigation can be open for 30 days. The supervisor has an additional 15 days to approve. </a:t>
            </a:r>
          </a:p>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9</a:t>
            </a:fld>
            <a:endParaRPr lang="en-US"/>
          </a:p>
        </p:txBody>
      </p:sp>
    </p:spTree>
    <p:extLst>
      <p:ext uri="{BB962C8B-B14F-4D97-AF65-F5344CB8AC3E}">
        <p14:creationId xmlns:p14="http://schemas.microsoft.com/office/powerpoint/2010/main" val="713915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Required investigation interviews:</a:t>
            </a:r>
          </a:p>
          <a:p>
            <a:endParaRPr lang="en-US" dirty="0"/>
          </a:p>
          <a:p>
            <a:pPr marL="171450" indent="-171450">
              <a:buFont typeface="Arial" panose="020B0604020202020204" pitchFamily="34" charset="0"/>
              <a:buChar char="•"/>
            </a:pPr>
            <a:r>
              <a:rPr lang="en-US" dirty="0">
                <a:solidFill>
                  <a:schemeClr val="tx1"/>
                </a:solidFill>
              </a:rPr>
              <a:t>Alleged victim</a:t>
            </a:r>
          </a:p>
          <a:p>
            <a:pPr marL="171450" indent="-171450">
              <a:buFont typeface="Arial" panose="020B0604020202020204" pitchFamily="34" charset="0"/>
              <a:buChar char="•"/>
            </a:pPr>
            <a:r>
              <a:rPr lang="en-US" dirty="0">
                <a:solidFill>
                  <a:schemeClr val="tx1"/>
                </a:solidFill>
              </a:rPr>
              <a:t>Parents (custodial and non-custodial)</a:t>
            </a:r>
          </a:p>
          <a:p>
            <a:pPr marL="171450" indent="-171450">
              <a:buFont typeface="Arial" panose="020B0604020202020204" pitchFamily="34" charset="0"/>
              <a:buChar char="•"/>
            </a:pPr>
            <a:r>
              <a:rPr lang="en-US" dirty="0">
                <a:solidFill>
                  <a:schemeClr val="tx1"/>
                </a:solidFill>
              </a:rPr>
              <a:t>Alleged Offender (if not parent)</a:t>
            </a:r>
          </a:p>
          <a:p>
            <a:pPr marL="171450" indent="-171450">
              <a:buFont typeface="Arial" panose="020B0604020202020204" pitchFamily="34" charset="0"/>
              <a:buChar char="•"/>
            </a:pPr>
            <a:r>
              <a:rPr lang="en-US" dirty="0">
                <a:solidFill>
                  <a:schemeClr val="tx1"/>
                </a:solidFill>
              </a:rPr>
              <a:t>Current or past healthcare providers (if allegation reported by a healthcare provider)</a:t>
            </a:r>
          </a:p>
          <a:p>
            <a:pPr marL="171450" indent="-171450">
              <a:buFont typeface="Arial" panose="020B0604020202020204" pitchFamily="34" charset="0"/>
              <a:buChar char="•"/>
            </a:pPr>
            <a:r>
              <a:rPr lang="en-US" dirty="0">
                <a:solidFill>
                  <a:schemeClr val="tx1"/>
                </a:solidFill>
              </a:rPr>
              <a:t>Relevant collaterals (includes siblings and other children under care of the alleged offender)</a:t>
            </a:r>
          </a:p>
          <a:p>
            <a:endParaRPr lang="en-US" dirty="0"/>
          </a:p>
        </p:txBody>
      </p:sp>
      <p:sp>
        <p:nvSpPr>
          <p:cNvPr id="4" name="Slide Number Placeholder 3"/>
          <p:cNvSpPr>
            <a:spLocks noGrp="1"/>
          </p:cNvSpPr>
          <p:nvPr>
            <p:ph type="sldNum" sz="quarter" idx="5"/>
          </p:nvPr>
        </p:nvSpPr>
        <p:spPr/>
        <p:txBody>
          <a:bodyPr/>
          <a:lstStyle/>
          <a:p>
            <a:fld id="{B940163E-3434-2345-B63B-95CA5C73B8D7}" type="slidenum">
              <a:rPr lang="en-US" smtClean="0"/>
              <a:t>11</a:t>
            </a:fld>
            <a:endParaRPr lang="en-US"/>
          </a:p>
        </p:txBody>
      </p:sp>
    </p:spTree>
    <p:extLst>
      <p:ext uri="{BB962C8B-B14F-4D97-AF65-F5344CB8AC3E}">
        <p14:creationId xmlns:p14="http://schemas.microsoft.com/office/powerpoint/2010/main" val="779955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650" y="2009225"/>
            <a:ext cx="7886700" cy="623248"/>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628650" y="2701528"/>
            <a:ext cx="78867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3CA334D-47BF-4C51-9467-739C33E87C7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19405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bg1">
            <a:lumMod val="7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CA334D-47BF-4C51-9467-739C33E87C70}"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2642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accent5">
            <a:lumMod val="5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CA334D-47BF-4C51-9467-739C33E87C70}"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70563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CA334D-47BF-4C51-9467-739C33E87C70}"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73463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685800" y="3886207"/>
            <a:ext cx="7772400" cy="700088"/>
          </a:xfrm>
        </p:spPr>
        <p:txBody>
          <a:bodyPr anchor="b">
            <a:normAutofit/>
          </a:bodyPr>
          <a:lstStyle>
            <a:lvl1pPr algn="ctr">
              <a:defRPr sz="18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371600" y="4572000"/>
            <a:ext cx="6400800" cy="514350"/>
          </a:xfrm>
        </p:spPr>
        <p:txBody>
          <a:bodyPr>
            <a:normAutofit/>
          </a:bodyPr>
          <a:lstStyle>
            <a:lvl1pPr marL="0" indent="0" algn="ctr">
              <a:buNone/>
              <a:defRPr sz="1400">
                <a:solidFill>
                  <a:schemeClr val="accent2">
                    <a:lumMod val="60000"/>
                    <a:lumOff val="40000"/>
                  </a:schemeClr>
                </a:solidFill>
              </a:defRPr>
            </a:lvl1pPr>
            <a:lvl2pPr marL="342857" indent="0" algn="ctr">
              <a:buNone/>
              <a:defRPr>
                <a:solidFill>
                  <a:schemeClr val="tx1">
                    <a:tint val="75000"/>
                  </a:schemeClr>
                </a:solidFill>
              </a:defRPr>
            </a:lvl2pPr>
            <a:lvl3pPr marL="685715" indent="0" algn="ctr">
              <a:buNone/>
              <a:defRPr>
                <a:solidFill>
                  <a:schemeClr val="tx1">
                    <a:tint val="75000"/>
                  </a:schemeClr>
                </a:solidFill>
              </a:defRPr>
            </a:lvl3pPr>
            <a:lvl4pPr marL="1028573" indent="0" algn="ctr">
              <a:buNone/>
              <a:defRPr>
                <a:solidFill>
                  <a:schemeClr val="tx1">
                    <a:tint val="75000"/>
                  </a:schemeClr>
                </a:solidFill>
              </a:defRPr>
            </a:lvl4pPr>
            <a:lvl5pPr marL="1371430" indent="0" algn="ctr">
              <a:buNone/>
              <a:defRPr>
                <a:solidFill>
                  <a:schemeClr val="tx1">
                    <a:tint val="75000"/>
                  </a:schemeClr>
                </a:solidFill>
              </a:defRPr>
            </a:lvl5pPr>
            <a:lvl6pPr marL="1714289"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5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0056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26128" y="120262"/>
            <a:ext cx="6019802" cy="394097"/>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1524001" y="819150"/>
            <a:ext cx="5181602" cy="38862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1606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971800" y="971550"/>
            <a:ext cx="6019800" cy="3733800"/>
          </a:xfrm>
        </p:spPr>
        <p:txBody>
          <a:bodyPr>
            <a:normAutofit/>
          </a:bodyPr>
          <a:lstStyle>
            <a:lvl1pPr marL="128573" indent="-128573">
              <a:buFont typeface="Arial" pitchFamily="34" charset="0"/>
              <a:buChar char="•"/>
              <a:defRPr sz="1800">
                <a:solidFill>
                  <a:schemeClr val="accent2">
                    <a:lumMod val="60000"/>
                    <a:lumOff val="40000"/>
                  </a:schemeClr>
                </a:solidFill>
              </a:defRPr>
            </a:lvl1pPr>
            <a:lvl2pPr marL="471428" indent="-128573">
              <a:buFont typeface="Arial" pitchFamily="34" charset="0"/>
              <a:buChar char="•"/>
              <a:defRPr sz="1500">
                <a:solidFill>
                  <a:schemeClr val="accent2">
                    <a:lumMod val="60000"/>
                    <a:lumOff val="40000"/>
                  </a:schemeClr>
                </a:solidFill>
              </a:defRPr>
            </a:lvl2pPr>
            <a:lvl3pPr marL="814287" indent="-128573">
              <a:buFont typeface="Arial" pitchFamily="34" charset="0"/>
              <a:buChar char="•"/>
              <a:defRPr sz="1400">
                <a:solidFill>
                  <a:schemeClr val="accent2">
                    <a:lumMod val="60000"/>
                    <a:lumOff val="40000"/>
                  </a:schemeClr>
                </a:solidFill>
              </a:defRPr>
            </a:lvl3pPr>
            <a:lvl4pPr marL="1157144" indent="-128573">
              <a:buFont typeface="Arial" pitchFamily="34" charset="0"/>
              <a:buChar char="•"/>
              <a:defRPr sz="1200">
                <a:solidFill>
                  <a:schemeClr val="accent2">
                    <a:lumMod val="60000"/>
                    <a:lumOff val="40000"/>
                  </a:schemeClr>
                </a:solidFill>
              </a:defRPr>
            </a:lvl4pPr>
            <a:lvl5pPr marL="1500001" indent="-128573">
              <a:buFont typeface="Arial" pitchFamily="34" charset="0"/>
              <a:buChar char="•"/>
              <a:defRPr sz="1200">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363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70"/>
            <a:ext cx="21336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14" name="Footer Placeholder 4"/>
          <p:cNvSpPr>
            <a:spLocks noGrp="1"/>
          </p:cNvSpPr>
          <p:nvPr>
            <p:ph type="ftr" sz="quarter" idx="3"/>
          </p:nvPr>
        </p:nvSpPr>
        <p:spPr>
          <a:xfrm>
            <a:off x="3124200" y="4767270"/>
            <a:ext cx="28956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4767270"/>
            <a:ext cx="21336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2971800" y="971550"/>
            <a:ext cx="5943600" cy="3733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4154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70"/>
            <a:ext cx="21336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14" name="Footer Placeholder 4"/>
          <p:cNvSpPr>
            <a:spLocks noGrp="1"/>
          </p:cNvSpPr>
          <p:nvPr>
            <p:ph type="ftr" sz="quarter" idx="3"/>
          </p:nvPr>
        </p:nvSpPr>
        <p:spPr>
          <a:xfrm>
            <a:off x="3124200" y="4767270"/>
            <a:ext cx="28956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4767270"/>
            <a:ext cx="21336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2819400" y="971550"/>
            <a:ext cx="6172200" cy="3657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2624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8400" y="1563298"/>
            <a:ext cx="7086600" cy="1021556"/>
          </a:xfrm>
        </p:spPr>
        <p:txBody>
          <a:bodyPr anchor="t"/>
          <a:lstStyle>
            <a:lvl1pPr algn="l">
              <a:defRPr sz="3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2438400" y="438154"/>
            <a:ext cx="7086600" cy="1125140"/>
          </a:xfrm>
        </p:spPr>
        <p:txBody>
          <a:bodyPr anchor="b"/>
          <a:lstStyle>
            <a:lvl1pPr marL="0" indent="0">
              <a:buNone/>
              <a:defRPr sz="1500">
                <a:solidFill>
                  <a:schemeClr val="bg1">
                    <a:lumMod val="10000"/>
                  </a:schemeClr>
                </a:solidFill>
              </a:defRPr>
            </a:lvl1pPr>
            <a:lvl2pPr marL="342857" indent="0">
              <a:buNone/>
              <a:defRPr sz="1400">
                <a:solidFill>
                  <a:schemeClr val="tx1">
                    <a:tint val="75000"/>
                  </a:schemeClr>
                </a:solidFill>
              </a:defRPr>
            </a:lvl2pPr>
            <a:lvl3pPr marL="685715" indent="0">
              <a:buNone/>
              <a:defRPr sz="1200">
                <a:solidFill>
                  <a:schemeClr val="tx1">
                    <a:tint val="75000"/>
                  </a:schemeClr>
                </a:solidFill>
              </a:defRPr>
            </a:lvl3pPr>
            <a:lvl4pPr marL="1028573" indent="0">
              <a:buNone/>
              <a:defRPr sz="1100">
                <a:solidFill>
                  <a:schemeClr val="tx1">
                    <a:tint val="75000"/>
                  </a:schemeClr>
                </a:solidFill>
              </a:defRPr>
            </a:lvl4pPr>
            <a:lvl5pPr marL="1371430" indent="0">
              <a:buNone/>
              <a:defRPr sz="1100">
                <a:solidFill>
                  <a:schemeClr val="tx1">
                    <a:tint val="75000"/>
                  </a:schemeClr>
                </a:solidFill>
              </a:defRPr>
            </a:lvl5pPr>
            <a:lvl6pPr marL="1714289" indent="0">
              <a:buNone/>
              <a:defRPr sz="1100">
                <a:solidFill>
                  <a:schemeClr val="tx1">
                    <a:tint val="75000"/>
                  </a:schemeClr>
                </a:solidFill>
              </a:defRPr>
            </a:lvl6pPr>
            <a:lvl7pPr marL="2057144" indent="0">
              <a:buNone/>
              <a:defRPr sz="1100">
                <a:solidFill>
                  <a:schemeClr val="tx1">
                    <a:tint val="75000"/>
                  </a:schemeClr>
                </a:solidFill>
              </a:defRPr>
            </a:lvl7pPr>
            <a:lvl8pPr marL="2400000" indent="0">
              <a:buNone/>
              <a:defRPr sz="1100">
                <a:solidFill>
                  <a:schemeClr val="tx1">
                    <a:tint val="75000"/>
                  </a:schemeClr>
                </a:solidFill>
              </a:defRPr>
            </a:lvl8pPr>
            <a:lvl9pPr marL="2742857"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7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38400" y="1123950"/>
            <a:ext cx="1929114" cy="2286000"/>
          </a:xfrm>
        </p:spPr>
        <p:txBody>
          <a:bodyPr/>
          <a:lstStyle>
            <a:lvl1pPr>
              <a:defRPr sz="1500"/>
            </a:lvl1pPr>
            <a:lvl2pPr>
              <a:defRPr sz="15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0" y="1123950"/>
            <a:ext cx="1929114" cy="2286000"/>
          </a:xfrm>
        </p:spPr>
        <p:txBody>
          <a:bodyPr/>
          <a:lstStyle>
            <a:lvl1pPr>
              <a:defRPr sz="1500"/>
            </a:lvl1pPr>
            <a:lvl2pPr>
              <a:defRPr sz="15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7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A334D-47BF-4C51-9467-739C33E87C7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636274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228607"/>
            <a:ext cx="3732334" cy="479822"/>
          </a:xfrm>
        </p:spPr>
        <p:txBody>
          <a:bodyPr anchor="b">
            <a:noAutofit/>
          </a:bodyPr>
          <a:lstStyle>
            <a:lvl1pPr marL="0" indent="0">
              <a:buNone/>
              <a:defRPr sz="15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819400" y="800108"/>
            <a:ext cx="3732334" cy="3829049"/>
          </a:xfrm>
        </p:spPr>
        <p:txBody>
          <a:bodyPr/>
          <a:lstStyle>
            <a:lvl1pPr>
              <a:defRPr sz="15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58000" y="228607"/>
            <a:ext cx="3733800" cy="479822"/>
          </a:xfrm>
        </p:spPr>
        <p:txBody>
          <a:bodyPr anchor="b">
            <a:noAutofit/>
          </a:bodyPr>
          <a:lstStyle>
            <a:lvl1pPr marL="0" indent="0">
              <a:buNone/>
              <a:defRPr sz="15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858000" y="800108"/>
            <a:ext cx="3733800" cy="3829049"/>
          </a:xfrm>
        </p:spPr>
        <p:txBody>
          <a:bodyPr/>
          <a:lstStyle>
            <a:lvl1pPr>
              <a:defRPr sz="15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0194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05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079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9" y="17603"/>
            <a:ext cx="5726575" cy="506016"/>
          </a:xfrm>
        </p:spPr>
        <p:txBody>
          <a:bodyPr anchor="ctr" anchorCtr="0"/>
          <a:lstStyle>
            <a:lvl1pPr algn="l">
              <a:defRPr sz="1500"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4038600" y="1286648"/>
            <a:ext cx="3962400" cy="2570205"/>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33400" y="1352550"/>
            <a:ext cx="2286000" cy="2743200"/>
          </a:xfrm>
        </p:spPr>
        <p:txBody>
          <a:bodyPr anchor="ctr" anchorCtr="0"/>
          <a:lstStyle>
            <a:lvl1pPr marL="0" indent="0" algn="ctr">
              <a:buNone/>
              <a:defRPr sz="1100">
                <a:solidFill>
                  <a:schemeClr val="bg1">
                    <a:lumMod val="90000"/>
                  </a:schemeClr>
                </a:solidFill>
              </a:defRPr>
            </a:lvl1pPr>
            <a:lvl2pPr marL="342857" indent="0">
              <a:buNone/>
              <a:defRPr sz="900"/>
            </a:lvl2pPr>
            <a:lvl3pPr marL="685715" indent="0">
              <a:buNone/>
              <a:defRPr sz="700"/>
            </a:lvl3pPr>
            <a:lvl4pPr marL="1028573" indent="0">
              <a:buNone/>
              <a:defRPr sz="700"/>
            </a:lvl4pPr>
            <a:lvl5pPr marL="1371430" indent="0">
              <a:buNone/>
              <a:defRPr sz="700"/>
            </a:lvl5pPr>
            <a:lvl6pPr marL="1714289" indent="0">
              <a:buNone/>
              <a:defRPr sz="700"/>
            </a:lvl6pPr>
            <a:lvl7pPr marL="2057144" indent="0">
              <a:buNone/>
              <a:defRPr sz="700"/>
            </a:lvl7pPr>
            <a:lvl8pPr marL="2400000" indent="0">
              <a:buNone/>
              <a:defRPr sz="700"/>
            </a:lvl8pPr>
            <a:lvl9pPr marL="2742857" indent="0">
              <a:buNone/>
              <a:defRPr sz="7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99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4200" y="3594502"/>
            <a:ext cx="5486400" cy="425054"/>
          </a:xfrm>
        </p:spPr>
        <p:txBody>
          <a:bodyPr anchor="b"/>
          <a:lstStyle>
            <a:lvl1pPr algn="l">
              <a:defRPr sz="15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2971800" y="133350"/>
            <a:ext cx="5943600" cy="3352800"/>
          </a:xfrm>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en-US"/>
          </a:p>
        </p:txBody>
      </p:sp>
      <p:sp>
        <p:nvSpPr>
          <p:cNvPr id="4" name="Text Placeholder 3"/>
          <p:cNvSpPr>
            <a:spLocks noGrp="1"/>
          </p:cNvSpPr>
          <p:nvPr>
            <p:ph type="body" sz="half" idx="2"/>
          </p:nvPr>
        </p:nvSpPr>
        <p:spPr>
          <a:xfrm>
            <a:off x="3124200" y="4019559"/>
            <a:ext cx="5486400" cy="603647"/>
          </a:xfrm>
        </p:spPr>
        <p:txBody>
          <a:bodyPr/>
          <a:lstStyle>
            <a:lvl1pPr marL="0" indent="0">
              <a:buNone/>
              <a:defRPr sz="1100">
                <a:solidFill>
                  <a:schemeClr val="bg1">
                    <a:lumMod val="90000"/>
                  </a:schemeClr>
                </a:solidFill>
              </a:defRPr>
            </a:lvl1pPr>
            <a:lvl2pPr marL="342857" indent="0">
              <a:buNone/>
              <a:defRPr sz="900"/>
            </a:lvl2pPr>
            <a:lvl3pPr marL="685715" indent="0">
              <a:buNone/>
              <a:defRPr sz="700"/>
            </a:lvl3pPr>
            <a:lvl4pPr marL="1028573" indent="0">
              <a:buNone/>
              <a:defRPr sz="700"/>
            </a:lvl4pPr>
            <a:lvl5pPr marL="1371430" indent="0">
              <a:buNone/>
              <a:defRPr sz="700"/>
            </a:lvl5pPr>
            <a:lvl6pPr marL="1714289" indent="0">
              <a:buNone/>
              <a:defRPr sz="700"/>
            </a:lvl6pPr>
            <a:lvl7pPr marL="2057144" indent="0">
              <a:buNone/>
              <a:defRPr sz="700"/>
            </a:lvl7pPr>
            <a:lvl8pPr marL="2400000" indent="0">
              <a:buNone/>
              <a:defRPr sz="700"/>
            </a:lvl8pPr>
            <a:lvl9pPr marL="2742857"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999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374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228606"/>
            <a:ext cx="9906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83"/>
            <a:ext cx="7162800" cy="438864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652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2362200" y="1066800"/>
            <a:ext cx="4648200" cy="628650"/>
          </a:xfrm>
        </p:spPr>
        <p:txBody>
          <a:bodyPr anchor="ctr">
            <a:normAutofit/>
          </a:bodyPr>
          <a:lstStyle>
            <a:lvl1pPr marL="42858" indent="0">
              <a:buFontTx/>
              <a:buNone/>
              <a:defRPr sz="1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2362200" y="1695450"/>
            <a:ext cx="4648200" cy="628650"/>
          </a:xfrm>
        </p:spPr>
        <p:txBody>
          <a:bodyPr anchor="ctr">
            <a:normAutofit/>
          </a:bodyPr>
          <a:lstStyle>
            <a:lvl1pPr marL="42858" indent="0">
              <a:buFontTx/>
              <a:buNone/>
              <a:defRPr sz="1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2362200" y="2324100"/>
            <a:ext cx="4648200" cy="628650"/>
          </a:xfrm>
        </p:spPr>
        <p:txBody>
          <a:bodyPr anchor="ctr">
            <a:normAutofit/>
          </a:bodyPr>
          <a:lstStyle>
            <a:lvl1pPr marL="42858" indent="0">
              <a:buFontTx/>
              <a:buNone/>
              <a:defRPr sz="1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2362200" y="2952750"/>
            <a:ext cx="4648200" cy="628650"/>
          </a:xfrm>
        </p:spPr>
        <p:txBody>
          <a:bodyPr anchor="ctr">
            <a:normAutofit/>
          </a:bodyPr>
          <a:lstStyle>
            <a:lvl1pPr marL="42858" indent="0">
              <a:buFontTx/>
              <a:buNone/>
              <a:defRPr sz="1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152401" y="133357"/>
            <a:ext cx="6553202" cy="394097"/>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591944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6629400" y="1675895"/>
            <a:ext cx="1905000" cy="2953257"/>
          </a:xfrm>
        </p:spPr>
        <p:txBody>
          <a:bodyPr anchor="ctr" anchorCtr="0">
            <a:normAutofit/>
          </a:bodyPr>
          <a:lstStyle>
            <a:lvl1pPr marL="42858" indent="0" algn="ctr">
              <a:buFontTx/>
              <a:buNone/>
              <a:defRPr sz="1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3581400" y="1657356"/>
            <a:ext cx="1905000" cy="2983204"/>
          </a:xfrm>
        </p:spPr>
        <p:txBody>
          <a:bodyPr anchor="ctr" anchorCtr="0">
            <a:normAutofit/>
          </a:bodyPr>
          <a:lstStyle>
            <a:lvl1pPr marL="42858" indent="0" algn="ctr">
              <a:buFontTx/>
              <a:buNone/>
              <a:defRPr sz="1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533400" y="1675895"/>
            <a:ext cx="1905000" cy="2953257"/>
          </a:xfrm>
        </p:spPr>
        <p:txBody>
          <a:bodyPr anchor="ctr" anchorCtr="0">
            <a:normAutofit/>
          </a:bodyPr>
          <a:lstStyle>
            <a:lvl1pPr marL="42858" indent="0" algn="ctr">
              <a:buFontTx/>
              <a:buNone/>
              <a:defRPr sz="1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152401" y="133357"/>
            <a:ext cx="6553202" cy="394097"/>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492887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914400" y="228600"/>
            <a:ext cx="3276600" cy="234315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6" name="Content Placeholder 3"/>
          <p:cNvSpPr>
            <a:spLocks noGrp="1"/>
          </p:cNvSpPr>
          <p:nvPr>
            <p:ph sz="half" idx="2"/>
          </p:nvPr>
        </p:nvSpPr>
        <p:spPr>
          <a:xfrm>
            <a:off x="4343400" y="228604"/>
            <a:ext cx="4495800" cy="2343986"/>
          </a:xfrm>
        </p:spPr>
        <p:txBody>
          <a:bodyPr anchor="ctr">
            <a:normAutofit/>
          </a:bodyPr>
          <a:lstStyle>
            <a:lvl1pPr>
              <a:defRPr sz="15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9" name="Content Placeholder 2"/>
          <p:cNvSpPr>
            <a:spLocks noGrp="1"/>
          </p:cNvSpPr>
          <p:nvPr>
            <p:ph sz="half" idx="14"/>
          </p:nvPr>
        </p:nvSpPr>
        <p:spPr>
          <a:xfrm>
            <a:off x="914400" y="2571750"/>
            <a:ext cx="3276600" cy="22860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10" name="Content Placeholder 3"/>
          <p:cNvSpPr>
            <a:spLocks noGrp="1"/>
          </p:cNvSpPr>
          <p:nvPr>
            <p:ph sz="half" idx="15"/>
          </p:nvPr>
        </p:nvSpPr>
        <p:spPr>
          <a:xfrm>
            <a:off x="4191000" y="2571750"/>
            <a:ext cx="4648200" cy="2286000"/>
          </a:xfrm>
        </p:spPr>
        <p:txBody>
          <a:bodyPr anchor="ctr">
            <a:normAutofit/>
          </a:bodyPr>
          <a:lstStyle>
            <a:lvl1pPr>
              <a:defRPr sz="15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871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798610"/>
            <a:ext cx="7886700" cy="62324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CA334D-47BF-4C51-9467-739C33E87C7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802848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5669756"/>
            <a:ext cx="2895600" cy="273844"/>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6553200" y="5669756"/>
            <a:ext cx="2133600" cy="273844"/>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685805" y="-1676399"/>
            <a:ext cx="2514597" cy="1885950"/>
          </a:xfrm>
        </p:spPr>
        <p:txBody>
          <a:bodyPr/>
          <a:lstStyle>
            <a:lvl1pPr>
              <a:defRPr sz="2100">
                <a:solidFill>
                  <a:schemeClr val="accent2">
                    <a:lumMod val="60000"/>
                    <a:lumOff val="40000"/>
                  </a:schemeClr>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16" name="Content Placeholder 3"/>
          <p:cNvSpPr>
            <a:spLocks noGrp="1"/>
          </p:cNvSpPr>
          <p:nvPr>
            <p:ph sz="half" idx="16"/>
          </p:nvPr>
        </p:nvSpPr>
        <p:spPr>
          <a:xfrm>
            <a:off x="3390896" y="-1676399"/>
            <a:ext cx="2514600" cy="1885950"/>
          </a:xfrm>
        </p:spPr>
        <p:txBody>
          <a:bodyPr/>
          <a:lstStyle>
            <a:lvl1pPr>
              <a:defRPr sz="2100">
                <a:solidFill>
                  <a:schemeClr val="accent2">
                    <a:lumMod val="60000"/>
                    <a:lumOff val="40000"/>
                  </a:schemeClr>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17" name="Content Placeholder 3"/>
          <p:cNvSpPr>
            <a:spLocks noGrp="1"/>
          </p:cNvSpPr>
          <p:nvPr>
            <p:ph sz="half" idx="17"/>
          </p:nvPr>
        </p:nvSpPr>
        <p:spPr>
          <a:xfrm>
            <a:off x="6095996" y="-1676399"/>
            <a:ext cx="2514600" cy="1885950"/>
          </a:xfrm>
        </p:spPr>
        <p:txBody>
          <a:bodyPr/>
          <a:lstStyle>
            <a:lvl1pPr>
              <a:defRPr sz="2100">
                <a:solidFill>
                  <a:schemeClr val="accent2">
                    <a:lumMod val="60000"/>
                    <a:lumOff val="40000"/>
                  </a:schemeClr>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2" name="Title 1"/>
          <p:cNvSpPr>
            <a:spLocks noGrp="1"/>
          </p:cNvSpPr>
          <p:nvPr>
            <p:ph type="title"/>
          </p:nvPr>
        </p:nvSpPr>
        <p:spPr>
          <a:xfrm>
            <a:off x="76201" y="133357"/>
            <a:ext cx="6553202" cy="394097"/>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298218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2971801" y="133357"/>
            <a:ext cx="6019802" cy="394097"/>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2971800" y="742950"/>
            <a:ext cx="6019800" cy="38862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2686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70"/>
            <a:ext cx="21336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14" name="Footer Placeholder 4"/>
          <p:cNvSpPr>
            <a:spLocks noGrp="1"/>
          </p:cNvSpPr>
          <p:nvPr>
            <p:ph type="ftr" sz="quarter" idx="3"/>
          </p:nvPr>
        </p:nvSpPr>
        <p:spPr>
          <a:xfrm>
            <a:off x="3124200" y="4767270"/>
            <a:ext cx="28956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4767270"/>
            <a:ext cx="21336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2971800" y="971550"/>
            <a:ext cx="5943600" cy="3733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0195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70"/>
            <a:ext cx="21336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14" name="Footer Placeholder 4"/>
          <p:cNvSpPr>
            <a:spLocks noGrp="1"/>
          </p:cNvSpPr>
          <p:nvPr>
            <p:ph type="ftr" sz="quarter" idx="3"/>
          </p:nvPr>
        </p:nvSpPr>
        <p:spPr>
          <a:xfrm>
            <a:off x="3124200" y="4767270"/>
            <a:ext cx="28956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4767270"/>
            <a:ext cx="21336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276598" y="971550"/>
            <a:ext cx="6172200" cy="3657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200398" y="285759"/>
            <a:ext cx="6553202" cy="394097"/>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819948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228607"/>
            <a:ext cx="3732334" cy="479822"/>
          </a:xfrm>
        </p:spPr>
        <p:txBody>
          <a:bodyPr anchor="b">
            <a:noAutofit/>
          </a:bodyPr>
          <a:lstStyle>
            <a:lvl1pPr marL="0" indent="0">
              <a:buNone/>
              <a:defRPr sz="15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819400" y="800108"/>
            <a:ext cx="3732334" cy="3829049"/>
          </a:xfrm>
        </p:spPr>
        <p:txBody>
          <a:bodyPr/>
          <a:lstStyle>
            <a:lvl1pPr>
              <a:defRPr sz="15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58000" y="228607"/>
            <a:ext cx="3733800" cy="479822"/>
          </a:xfrm>
        </p:spPr>
        <p:txBody>
          <a:bodyPr anchor="b">
            <a:noAutofit/>
          </a:bodyPr>
          <a:lstStyle>
            <a:lvl1pPr marL="0" indent="0">
              <a:buNone/>
              <a:defRPr sz="15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858000" y="800108"/>
            <a:ext cx="3733800" cy="3829049"/>
          </a:xfrm>
        </p:spPr>
        <p:txBody>
          <a:bodyPr/>
          <a:lstStyle>
            <a:lvl1pPr>
              <a:defRPr sz="15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4248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2362200" y="1066800"/>
            <a:ext cx="4648200" cy="628650"/>
          </a:xfrm>
        </p:spPr>
        <p:txBody>
          <a:bodyPr anchor="ctr">
            <a:normAutofit/>
          </a:bodyPr>
          <a:lstStyle>
            <a:lvl1pPr marL="42858" indent="0">
              <a:buFontTx/>
              <a:buNone/>
              <a:defRPr sz="1400" baseline="0"/>
            </a:lvl1pPr>
          </a:lstStyle>
          <a:p>
            <a:pPr lvl="0"/>
            <a:r>
              <a:rPr lang="en-US" dirty="0"/>
              <a:t>Click to edit Master text styles</a:t>
            </a:r>
          </a:p>
        </p:txBody>
      </p:sp>
      <p:sp>
        <p:nvSpPr>
          <p:cNvPr id="7" name="Text Placeholder 8"/>
          <p:cNvSpPr>
            <a:spLocks noGrp="1"/>
          </p:cNvSpPr>
          <p:nvPr>
            <p:ph type="body" sz="quarter" idx="16"/>
          </p:nvPr>
        </p:nvSpPr>
        <p:spPr>
          <a:xfrm>
            <a:off x="2362200" y="1695450"/>
            <a:ext cx="4648200" cy="628650"/>
          </a:xfrm>
        </p:spPr>
        <p:txBody>
          <a:bodyPr anchor="ctr">
            <a:normAutofit/>
          </a:bodyPr>
          <a:lstStyle>
            <a:lvl1pPr marL="42858" indent="0">
              <a:buFontTx/>
              <a:buNone/>
              <a:defRPr sz="1400" baseline="0"/>
            </a:lvl1pPr>
          </a:lstStyle>
          <a:p>
            <a:pPr lvl="0"/>
            <a:r>
              <a:rPr lang="en-US" dirty="0"/>
              <a:t>Click to edit Master text styles</a:t>
            </a:r>
          </a:p>
        </p:txBody>
      </p:sp>
      <p:sp>
        <p:nvSpPr>
          <p:cNvPr id="8" name="Text Placeholder 8"/>
          <p:cNvSpPr>
            <a:spLocks noGrp="1"/>
          </p:cNvSpPr>
          <p:nvPr>
            <p:ph type="body" sz="quarter" idx="17"/>
          </p:nvPr>
        </p:nvSpPr>
        <p:spPr>
          <a:xfrm>
            <a:off x="2362200" y="2324100"/>
            <a:ext cx="4648200" cy="628650"/>
          </a:xfrm>
        </p:spPr>
        <p:txBody>
          <a:bodyPr anchor="ctr">
            <a:normAutofit/>
          </a:bodyPr>
          <a:lstStyle>
            <a:lvl1pPr marL="42858" indent="0">
              <a:buFontTx/>
              <a:buNone/>
              <a:defRPr sz="1400" baseline="0"/>
            </a:lvl1pPr>
          </a:lstStyle>
          <a:p>
            <a:pPr lvl="0"/>
            <a:r>
              <a:rPr lang="en-US" dirty="0"/>
              <a:t>Click to edit Master text styles</a:t>
            </a:r>
          </a:p>
        </p:txBody>
      </p:sp>
      <p:sp>
        <p:nvSpPr>
          <p:cNvPr id="12" name="Text Placeholder 8"/>
          <p:cNvSpPr>
            <a:spLocks noGrp="1"/>
          </p:cNvSpPr>
          <p:nvPr>
            <p:ph type="body" sz="quarter" idx="18"/>
          </p:nvPr>
        </p:nvSpPr>
        <p:spPr>
          <a:xfrm>
            <a:off x="2362200" y="2952750"/>
            <a:ext cx="4648200" cy="628650"/>
          </a:xfrm>
        </p:spPr>
        <p:txBody>
          <a:bodyPr anchor="ctr">
            <a:normAutofit/>
          </a:bodyPr>
          <a:lstStyle>
            <a:lvl1pPr marL="42858" indent="0">
              <a:buFontTx/>
              <a:buNone/>
              <a:defRPr sz="1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1357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914400" y="228600"/>
            <a:ext cx="3276600" cy="234315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6" name="Content Placeholder 3"/>
          <p:cNvSpPr>
            <a:spLocks noGrp="1"/>
          </p:cNvSpPr>
          <p:nvPr>
            <p:ph sz="half" idx="2"/>
          </p:nvPr>
        </p:nvSpPr>
        <p:spPr>
          <a:xfrm>
            <a:off x="4343400" y="228604"/>
            <a:ext cx="4495800" cy="2343986"/>
          </a:xfrm>
        </p:spPr>
        <p:txBody>
          <a:bodyPr anchor="ctr">
            <a:normAutofit/>
          </a:bodyPr>
          <a:lstStyle>
            <a:lvl1pPr>
              <a:defRPr sz="15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9" name="Content Placeholder 2"/>
          <p:cNvSpPr>
            <a:spLocks noGrp="1"/>
          </p:cNvSpPr>
          <p:nvPr>
            <p:ph sz="half" idx="14"/>
          </p:nvPr>
        </p:nvSpPr>
        <p:spPr>
          <a:xfrm>
            <a:off x="914400" y="2571750"/>
            <a:ext cx="3276600" cy="22860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10" name="Content Placeholder 3"/>
          <p:cNvSpPr>
            <a:spLocks noGrp="1"/>
          </p:cNvSpPr>
          <p:nvPr>
            <p:ph sz="half" idx="15"/>
          </p:nvPr>
        </p:nvSpPr>
        <p:spPr>
          <a:xfrm>
            <a:off x="4191000" y="2571750"/>
            <a:ext cx="4648200" cy="2286000"/>
          </a:xfrm>
        </p:spPr>
        <p:txBody>
          <a:bodyPr anchor="ctr">
            <a:normAutofit/>
          </a:bodyPr>
          <a:lstStyle>
            <a:lvl1pPr>
              <a:defRPr sz="15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1156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5669756"/>
            <a:ext cx="2895600" cy="273844"/>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6553200" y="5669756"/>
            <a:ext cx="2133600" cy="273844"/>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381005" y="2419360"/>
            <a:ext cx="2514597" cy="2514599"/>
          </a:xfrm>
        </p:spPr>
        <p:txBody>
          <a:bodyPr lIns="274289" tIns="0" rIns="182858">
            <a:normAutofit/>
          </a:bodyPr>
          <a:lstStyle>
            <a:lvl1pPr>
              <a:lnSpc>
                <a:spcPts val="1500"/>
              </a:lnSpc>
              <a:defRPr sz="1400">
                <a:solidFill>
                  <a:schemeClr val="accent2">
                    <a:lumMod val="60000"/>
                    <a:lumOff val="40000"/>
                  </a:schemeClr>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10" name="Content Placeholder 3"/>
          <p:cNvSpPr>
            <a:spLocks noGrp="1"/>
          </p:cNvSpPr>
          <p:nvPr>
            <p:ph sz="half" idx="2"/>
          </p:nvPr>
        </p:nvSpPr>
        <p:spPr>
          <a:xfrm>
            <a:off x="3086102" y="2419360"/>
            <a:ext cx="2514597" cy="2514599"/>
          </a:xfrm>
        </p:spPr>
        <p:txBody>
          <a:bodyPr lIns="274289" tIns="0" rIns="182858">
            <a:normAutofit/>
          </a:bodyPr>
          <a:lstStyle>
            <a:lvl1pPr>
              <a:lnSpc>
                <a:spcPts val="1500"/>
              </a:lnSpc>
              <a:defRPr sz="1400">
                <a:solidFill>
                  <a:schemeClr val="accent2">
                    <a:lumMod val="60000"/>
                    <a:lumOff val="40000"/>
                  </a:schemeClr>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11" name="Content Placeholder 3"/>
          <p:cNvSpPr>
            <a:spLocks noGrp="1"/>
          </p:cNvSpPr>
          <p:nvPr>
            <p:ph sz="half" idx="14"/>
          </p:nvPr>
        </p:nvSpPr>
        <p:spPr>
          <a:xfrm>
            <a:off x="5791199" y="2419360"/>
            <a:ext cx="2514597" cy="2514599"/>
          </a:xfrm>
        </p:spPr>
        <p:txBody>
          <a:bodyPr lIns="274289" tIns="0" rIns="182858">
            <a:normAutofit/>
          </a:bodyPr>
          <a:lstStyle>
            <a:lvl1pPr>
              <a:lnSpc>
                <a:spcPts val="1500"/>
              </a:lnSpc>
              <a:defRPr sz="1400">
                <a:solidFill>
                  <a:schemeClr val="accent2">
                    <a:lumMod val="60000"/>
                    <a:lumOff val="40000"/>
                  </a:schemeClr>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15" name="Content Placeholder 2"/>
          <p:cNvSpPr>
            <a:spLocks noGrp="1"/>
          </p:cNvSpPr>
          <p:nvPr>
            <p:ph sz="half" idx="15"/>
          </p:nvPr>
        </p:nvSpPr>
        <p:spPr>
          <a:xfrm>
            <a:off x="381005" y="533401"/>
            <a:ext cx="2514597" cy="1885950"/>
          </a:xfrm>
        </p:spPr>
        <p:txBody>
          <a:bodyPr/>
          <a:lstStyle>
            <a:lvl1pPr>
              <a:defRPr sz="2100">
                <a:solidFill>
                  <a:schemeClr val="accent2">
                    <a:lumMod val="60000"/>
                    <a:lumOff val="40000"/>
                  </a:schemeClr>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16" name="Content Placeholder 3"/>
          <p:cNvSpPr>
            <a:spLocks noGrp="1"/>
          </p:cNvSpPr>
          <p:nvPr>
            <p:ph sz="half" idx="16"/>
          </p:nvPr>
        </p:nvSpPr>
        <p:spPr>
          <a:xfrm>
            <a:off x="3086096" y="533401"/>
            <a:ext cx="2514600" cy="1885950"/>
          </a:xfrm>
        </p:spPr>
        <p:txBody>
          <a:bodyPr/>
          <a:lstStyle>
            <a:lvl1pPr>
              <a:defRPr sz="2100">
                <a:solidFill>
                  <a:schemeClr val="accent2">
                    <a:lumMod val="60000"/>
                    <a:lumOff val="40000"/>
                  </a:schemeClr>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17" name="Content Placeholder 3"/>
          <p:cNvSpPr>
            <a:spLocks noGrp="1"/>
          </p:cNvSpPr>
          <p:nvPr>
            <p:ph sz="half" idx="17"/>
          </p:nvPr>
        </p:nvSpPr>
        <p:spPr>
          <a:xfrm>
            <a:off x="5791196" y="533401"/>
            <a:ext cx="2514600" cy="1885950"/>
          </a:xfrm>
        </p:spPr>
        <p:txBody>
          <a:bodyPr/>
          <a:lstStyle>
            <a:lvl1pPr>
              <a:defRPr sz="2100">
                <a:solidFill>
                  <a:schemeClr val="accent2">
                    <a:lumMod val="60000"/>
                    <a:lumOff val="40000"/>
                  </a:schemeClr>
                </a:solidFill>
              </a:defRPr>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p:txBody>
      </p:sp>
      <p:sp>
        <p:nvSpPr>
          <p:cNvPr id="2" name="Title 1"/>
          <p:cNvSpPr>
            <a:spLocks noGrp="1"/>
          </p:cNvSpPr>
          <p:nvPr>
            <p:ph type="title"/>
          </p:nvPr>
        </p:nvSpPr>
        <p:spPr>
          <a:xfrm>
            <a:off x="152401" y="133357"/>
            <a:ext cx="6553202" cy="394097"/>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3657765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CA334D-47BF-4C51-9467-739C33E87C70}"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00524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6913" y="78992"/>
            <a:ext cx="7886700" cy="290849"/>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7" name="Picture Placeholder 6"/>
          <p:cNvSpPr>
            <a:spLocks noGrp="1"/>
          </p:cNvSpPr>
          <p:nvPr>
            <p:ph type="pic" sz="quarter" idx="13"/>
          </p:nvPr>
        </p:nvSpPr>
        <p:spPr>
          <a:xfrm>
            <a:off x="661013" y="947452"/>
            <a:ext cx="2324559" cy="2743199"/>
          </a:xfrm>
          <a:prstGeom prst="roundRect">
            <a:avLst>
              <a:gd name="adj" fmla="val 8896"/>
            </a:avLst>
          </a:prstGeom>
        </p:spPr>
        <p:txBody>
          <a:bodyPr/>
          <a:lstStyle>
            <a:lvl1pPr marL="0" indent="0">
              <a:buNone/>
              <a:defRPr/>
            </a:lvl1pPr>
          </a:lstStyle>
          <a:p>
            <a:endParaRPr lang="en-US" dirty="0"/>
          </a:p>
        </p:txBody>
      </p:sp>
      <p:sp>
        <p:nvSpPr>
          <p:cNvPr id="264" name="Picture Placeholder 6"/>
          <p:cNvSpPr>
            <a:spLocks noGrp="1"/>
          </p:cNvSpPr>
          <p:nvPr>
            <p:ph type="pic" sz="quarter" idx="14"/>
          </p:nvPr>
        </p:nvSpPr>
        <p:spPr>
          <a:xfrm>
            <a:off x="3391360" y="947452"/>
            <a:ext cx="2324559" cy="2743199"/>
          </a:xfrm>
          <a:prstGeom prst="roundRect">
            <a:avLst>
              <a:gd name="adj" fmla="val 8896"/>
            </a:avLst>
          </a:prstGeom>
        </p:spPr>
        <p:txBody>
          <a:bodyPr/>
          <a:lstStyle>
            <a:lvl1pPr marL="0" indent="0">
              <a:buNone/>
              <a:defRPr/>
            </a:lvl1pPr>
          </a:lstStyle>
          <a:p>
            <a:endParaRPr lang="en-US" dirty="0"/>
          </a:p>
        </p:txBody>
      </p:sp>
      <p:sp>
        <p:nvSpPr>
          <p:cNvPr id="265" name="Picture Placeholder 6"/>
          <p:cNvSpPr>
            <a:spLocks noGrp="1"/>
          </p:cNvSpPr>
          <p:nvPr>
            <p:ph type="pic" sz="quarter" idx="15"/>
          </p:nvPr>
        </p:nvSpPr>
        <p:spPr>
          <a:xfrm>
            <a:off x="6154760" y="947452"/>
            <a:ext cx="2324559" cy="2743199"/>
          </a:xfrm>
          <a:prstGeom prst="roundRect">
            <a:avLst>
              <a:gd name="adj" fmla="val 8896"/>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258222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A334D-47BF-4C51-9467-739C33E87C70}"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81902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38419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28650" y="-1051998"/>
            <a:ext cx="7886700" cy="290849"/>
          </a:xfrm>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t>12/2/2024</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3397594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accent5">
            <a:lumMod val="5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CA334D-47BF-4C51-9467-739C33E87C70}"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17637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87254"/>
            <a:ext cx="7886700" cy="290849"/>
          </a:xfrm>
          <a:prstGeom prst="rect">
            <a:avLst/>
          </a:prstGeom>
        </p:spPr>
        <p:txBody>
          <a:bodyPr vert="horz"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834935"/>
            <a:ext cx="2057400" cy="138500"/>
          </a:xfrm>
          <a:prstGeom prst="rect">
            <a:avLst/>
          </a:prstGeom>
        </p:spPr>
        <p:txBody>
          <a:bodyPr vert="horz" lIns="0" tIns="0" rIns="0" bIns="0" rtlCol="0" anchor="ctr">
            <a:spAutoFit/>
          </a:bodyPr>
          <a:lstStyle>
            <a:lvl1pPr algn="l">
              <a:defRPr sz="900">
                <a:solidFill>
                  <a:schemeClr val="tx1">
                    <a:tint val="75000"/>
                  </a:schemeClr>
                </a:solidFill>
              </a:defRPr>
            </a:lvl1pPr>
          </a:lstStyle>
          <a:p>
            <a:fld id="{33CA334D-47BF-4C51-9467-739C33E87C70}" type="datetimeFigureOut">
              <a:rPr lang="en-US" smtClean="0"/>
              <a:t>12/2/2024</a:t>
            </a:fld>
            <a:endParaRPr lang="en-US"/>
          </a:p>
        </p:txBody>
      </p:sp>
      <p:sp>
        <p:nvSpPr>
          <p:cNvPr id="5" name="Footer Placeholder 4"/>
          <p:cNvSpPr>
            <a:spLocks noGrp="1"/>
          </p:cNvSpPr>
          <p:nvPr>
            <p:ph type="ftr" sz="quarter" idx="3"/>
          </p:nvPr>
        </p:nvSpPr>
        <p:spPr>
          <a:xfrm>
            <a:off x="3028950" y="4834935"/>
            <a:ext cx="3086100" cy="138500"/>
          </a:xfrm>
          <a:prstGeom prst="rect">
            <a:avLst/>
          </a:prstGeom>
        </p:spPr>
        <p:txBody>
          <a:bodyPr vert="horz" lIns="0" tIns="0" rIns="0" bIns="0" rtlCol="0" anchor="ctr">
            <a:spAutoFit/>
          </a:bodyP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834935"/>
            <a:ext cx="2057400" cy="138500"/>
          </a:xfrm>
          <a:prstGeom prst="rect">
            <a:avLst/>
          </a:prstGeom>
        </p:spPr>
        <p:txBody>
          <a:bodyPr vert="horz" lIns="0" tIns="0" rIns="0" bIns="0" rtlCol="0" anchor="ctr">
            <a:spAutoFit/>
          </a:bodyPr>
          <a:lstStyle>
            <a:lvl1pPr algn="r">
              <a:defRPr sz="900">
                <a:solidFill>
                  <a:schemeClr val="tx1">
                    <a:tint val="75000"/>
                  </a:schemeClr>
                </a:solidFill>
              </a:defRPr>
            </a:lvl1pPr>
          </a:lstStyle>
          <a:p>
            <a:fld id="{8E591227-F9EB-4B2B-9432-842143BA1678}" type="slidenum">
              <a:rPr lang="en-US" smtClean="0"/>
              <a:t>‹#›</a:t>
            </a:fld>
            <a:endParaRPr lang="en-US"/>
          </a:p>
        </p:txBody>
      </p:sp>
    </p:spTree>
    <p:extLst>
      <p:ext uri="{BB962C8B-B14F-4D97-AF65-F5344CB8AC3E}">
        <p14:creationId xmlns:p14="http://schemas.microsoft.com/office/powerpoint/2010/main" val="3231053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8" r:id="rId7"/>
    <p:sldLayoutId id="2147483663" r:id="rId8"/>
    <p:sldLayoutId id="2147483659" r:id="rId9"/>
    <p:sldLayoutId id="2147483662" r:id="rId10"/>
    <p:sldLayoutId id="2147483660" r:id="rId11"/>
    <p:sldLayoutId id="2147483661" r:id="rId12"/>
  </p:sldLayoutIdLst>
  <p:txStyles>
    <p:titleStyle>
      <a:lvl1pPr algn="ctr" defTabSz="685783" rtl="0" eaLnBrk="1" latinLnBrk="0" hangingPunct="1">
        <a:lnSpc>
          <a:spcPct val="90000"/>
        </a:lnSpc>
        <a:spcBef>
          <a:spcPct val="0"/>
        </a:spcBef>
        <a:buNone/>
        <a:defRPr sz="2100" b="1" kern="1200">
          <a:solidFill>
            <a:schemeClr val="tx1">
              <a:lumMod val="75000"/>
              <a:lumOff val="25000"/>
            </a:schemeClr>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400" kern="1200">
          <a:solidFill>
            <a:schemeClr val="tx1">
              <a:lumMod val="75000"/>
              <a:lumOff val="25000"/>
            </a:schemeClr>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200" kern="1200">
          <a:solidFill>
            <a:schemeClr val="tx1">
              <a:lumMod val="75000"/>
              <a:lumOff val="25000"/>
            </a:schemeClr>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100" kern="1200">
          <a:solidFill>
            <a:schemeClr val="tx1">
              <a:lumMod val="75000"/>
              <a:lumOff val="25000"/>
            </a:schemeClr>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900" kern="1200">
          <a:solidFill>
            <a:schemeClr val="tx1">
              <a:lumMod val="75000"/>
              <a:lumOff val="25000"/>
            </a:schemeClr>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900" kern="1200">
          <a:solidFill>
            <a:schemeClr val="tx1">
              <a:lumMod val="75000"/>
              <a:lumOff val="25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5867400" y="2876550"/>
            <a:ext cx="9525000" cy="5257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a:solidFill>
                <a:prstClr val="white"/>
              </a:solidFill>
            </a:endParaRPr>
          </a:p>
        </p:txBody>
      </p:sp>
      <p:sp>
        <p:nvSpPr>
          <p:cNvPr id="4" name="Date Placeholder 3"/>
          <p:cNvSpPr>
            <a:spLocks noGrp="1"/>
          </p:cNvSpPr>
          <p:nvPr>
            <p:ph type="dt" sz="half" idx="2"/>
          </p:nvPr>
        </p:nvSpPr>
        <p:spPr>
          <a:xfrm>
            <a:off x="457200" y="4767270"/>
            <a:ext cx="2133600" cy="273844"/>
          </a:xfrm>
          <a:prstGeom prst="rect">
            <a:avLst/>
          </a:prstGeom>
        </p:spPr>
        <p:txBody>
          <a:bodyPr vert="horz" lIns="91430" tIns="45715" rIns="91430" bIns="45715" rtlCol="0" anchor="ctr"/>
          <a:lstStyle>
            <a:lvl1pPr algn="l">
              <a:defRPr sz="900">
                <a:solidFill>
                  <a:schemeClr val="tx1">
                    <a:tint val="75000"/>
                  </a:schemeClr>
                </a:solidFill>
              </a:defRPr>
            </a:lvl1pPr>
          </a:lstStyle>
          <a:p>
            <a:pPr defTabSz="685715"/>
            <a:fld id="{6EB7948D-65B7-4FEC-80B5-36D7629B101D}" type="datetimeFigureOut">
              <a:rPr lang="en-US" smtClean="0">
                <a:solidFill>
                  <a:prstClr val="black">
                    <a:tint val="75000"/>
                  </a:prstClr>
                </a:solidFill>
              </a:rPr>
              <a:pPr defTabSz="685715"/>
              <a:t>12/2/2024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70"/>
            <a:ext cx="28956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pPr defTabSz="685715"/>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70"/>
            <a:ext cx="2133600" cy="273844"/>
          </a:xfrm>
          <a:prstGeom prst="rect">
            <a:avLst/>
          </a:prstGeom>
        </p:spPr>
        <p:txBody>
          <a:bodyPr vert="horz" lIns="91430" tIns="45715" rIns="91430" bIns="45715" rtlCol="0" anchor="ctr"/>
          <a:lstStyle>
            <a:lvl1pPr algn="r">
              <a:defRPr sz="900">
                <a:solidFill>
                  <a:schemeClr val="tx1">
                    <a:tint val="75000"/>
                  </a:schemeClr>
                </a:solidFill>
              </a:defRPr>
            </a:lvl1pPr>
          </a:lstStyle>
          <a:p>
            <a:pPr defTabSz="685715"/>
            <a:fld id="{FD99AA8B-2E7A-4BBC-8FDE-CA7CF71DD330}" type="slidenum">
              <a:rPr lang="en-US" smtClean="0">
                <a:solidFill>
                  <a:prstClr val="black">
                    <a:tint val="75000"/>
                  </a:prstClr>
                </a:solidFill>
              </a:rPr>
              <a:pPr defTabSz="685715"/>
              <a:t>‹#›</a:t>
            </a:fld>
            <a:endParaRPr lang="en-US">
              <a:solidFill>
                <a:prstClr val="black">
                  <a:tint val="75000"/>
                </a:prstClr>
              </a:solidFill>
            </a:endParaRPr>
          </a:p>
        </p:txBody>
      </p:sp>
      <p:sp>
        <p:nvSpPr>
          <p:cNvPr id="3" name="Text Placeholder 2"/>
          <p:cNvSpPr>
            <a:spLocks noGrp="1"/>
          </p:cNvSpPr>
          <p:nvPr>
            <p:ph type="body" idx="1"/>
          </p:nvPr>
        </p:nvSpPr>
        <p:spPr>
          <a:xfrm>
            <a:off x="3124200" y="742950"/>
            <a:ext cx="5638800" cy="3886200"/>
          </a:xfrm>
          <a:prstGeom prst="rect">
            <a:avLst/>
          </a:prstGeom>
        </p:spPr>
        <p:txBody>
          <a:bodyPr vert="horz" lIns="91430" tIns="45715" rIns="91430" bIns="4571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209801" y="133357"/>
            <a:ext cx="6553202" cy="394097"/>
          </a:xfrm>
          <a:prstGeom prst="rect">
            <a:avLst/>
          </a:prstGeom>
        </p:spPr>
        <p:txBody>
          <a:bodyPr vert="horz" lIns="91430" tIns="45715" rIns="91430" bIns="45715" rtlCol="0" anchor="b">
            <a:normAutofit/>
          </a:bodyPr>
          <a:lstStyle/>
          <a:p>
            <a:r>
              <a:rPr lang="en-US" dirty="0"/>
              <a:t>Click to edit Master title style</a:t>
            </a:r>
          </a:p>
        </p:txBody>
      </p:sp>
    </p:spTree>
    <p:extLst>
      <p:ext uri="{BB962C8B-B14F-4D97-AF65-F5344CB8AC3E}">
        <p14:creationId xmlns:p14="http://schemas.microsoft.com/office/powerpoint/2010/main" val="326245665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Lst>
  <p:txStyles>
    <p:titleStyle>
      <a:lvl1pPr algn="r" defTabSz="685715" rtl="0" eaLnBrk="1" latinLnBrk="0" hangingPunct="1">
        <a:spcBef>
          <a:spcPct val="0"/>
        </a:spcBef>
        <a:buNone/>
        <a:defRPr sz="2100" kern="1200">
          <a:solidFill>
            <a:schemeClr val="bg1">
              <a:lumMod val="95000"/>
            </a:schemeClr>
          </a:solidFill>
          <a:latin typeface="+mj-lt"/>
          <a:ea typeface="+mj-ea"/>
          <a:cs typeface="+mj-cs"/>
        </a:defRPr>
      </a:lvl1pPr>
    </p:titleStyle>
    <p:bodyStyle>
      <a:lvl1pPr marL="0" indent="0" algn="l" defTabSz="685715" rtl="0" eaLnBrk="1" latinLnBrk="0" hangingPunct="1">
        <a:spcBef>
          <a:spcPct val="20000"/>
        </a:spcBef>
        <a:buFontTx/>
        <a:buNone/>
        <a:defRPr sz="1800" kern="1200">
          <a:solidFill>
            <a:schemeClr val="bg1">
              <a:lumMod val="10000"/>
            </a:schemeClr>
          </a:solidFill>
          <a:latin typeface="+mn-lt"/>
          <a:ea typeface="+mn-ea"/>
          <a:cs typeface="+mn-cs"/>
        </a:defRPr>
      </a:lvl1pPr>
      <a:lvl2pPr marL="0" indent="0" algn="l" defTabSz="685715" rtl="0" eaLnBrk="1" latinLnBrk="0" hangingPunct="1">
        <a:spcBef>
          <a:spcPct val="20000"/>
        </a:spcBef>
        <a:buFontTx/>
        <a:buNone/>
        <a:defRPr sz="1800" kern="1200">
          <a:solidFill>
            <a:schemeClr val="bg1">
              <a:lumMod val="10000"/>
            </a:schemeClr>
          </a:solidFill>
          <a:latin typeface="+mn-lt"/>
          <a:ea typeface="+mn-ea"/>
          <a:cs typeface="+mn-cs"/>
        </a:defRPr>
      </a:lvl2pPr>
      <a:lvl3pPr marL="0" indent="0" algn="l" defTabSz="685715" rtl="0" eaLnBrk="1" latinLnBrk="0" hangingPunct="1">
        <a:spcBef>
          <a:spcPct val="20000"/>
        </a:spcBef>
        <a:buFontTx/>
        <a:buNone/>
        <a:defRPr sz="1800" kern="1200">
          <a:solidFill>
            <a:schemeClr val="bg1">
              <a:lumMod val="10000"/>
            </a:schemeClr>
          </a:solidFill>
          <a:latin typeface="+mn-lt"/>
          <a:ea typeface="+mn-ea"/>
          <a:cs typeface="+mn-cs"/>
        </a:defRPr>
      </a:lvl3pPr>
      <a:lvl4pPr marL="0" indent="0" algn="l" defTabSz="685715" rtl="0" eaLnBrk="1" latinLnBrk="0" hangingPunct="1">
        <a:spcBef>
          <a:spcPct val="20000"/>
        </a:spcBef>
        <a:buFontTx/>
        <a:buNone/>
        <a:defRPr sz="1800" kern="1200">
          <a:solidFill>
            <a:schemeClr val="bg1">
              <a:lumMod val="10000"/>
            </a:schemeClr>
          </a:solidFill>
          <a:latin typeface="+mn-lt"/>
          <a:ea typeface="+mn-ea"/>
          <a:cs typeface="+mn-cs"/>
        </a:defRPr>
      </a:lvl4pPr>
      <a:lvl5pPr marL="0" indent="0" algn="l" defTabSz="685715" rtl="0" eaLnBrk="1" latinLnBrk="0" hangingPunct="1">
        <a:spcBef>
          <a:spcPct val="20000"/>
        </a:spcBef>
        <a:buFontTx/>
        <a:buNone/>
        <a:defRPr sz="1800" kern="1200">
          <a:solidFill>
            <a:schemeClr val="bg1">
              <a:lumMod val="10000"/>
            </a:schemeClr>
          </a:solidFill>
          <a:latin typeface="+mn-lt"/>
          <a:ea typeface="+mn-ea"/>
          <a:cs typeface="+mn-cs"/>
        </a:defRPr>
      </a:lvl5pPr>
      <a:lvl6pPr marL="1885715" indent="-171429" algn="l" defTabSz="68571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573" indent="-171429" algn="l" defTabSz="68571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30" indent="-171429" algn="l" defTabSz="68571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289" indent="-171429" algn="l" defTabSz="68571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vamedicalplans.com/2014/04/11/short-term-health-insurance/"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0.xml"/><Relationship Id="rId7" Type="http://schemas.openxmlformats.org/officeDocument/2006/relationships/diagramColors" Target="../diagrams/colors2.xml"/><Relationship Id="rId2" Type="http://schemas.openxmlformats.org/officeDocument/2006/relationships/slideLayout" Target="../slideLayouts/slideLayout8.xml"/><Relationship Id="rId1" Type="http://schemas.openxmlformats.org/officeDocument/2006/relationships/themeOverride" Target="../theme/themeOverride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png"/><Relationship Id="rId4" Type="http://schemas.openxmlformats.org/officeDocument/2006/relationships/diagramData" Target="../diagrams/data2.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emf"/><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13" Type="http://schemas.microsoft.com/office/2007/relationships/diagramDrawing" Target="../diagrams/drawing3.xml"/><Relationship Id="rId3" Type="http://schemas.openxmlformats.org/officeDocument/2006/relationships/image" Target="../media/image16.emf"/><Relationship Id="rId7" Type="http://schemas.openxmlformats.org/officeDocument/2006/relationships/image" Target="../media/image19.png"/><Relationship Id="rId12"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diagramQuickStyle" Target="../diagrams/quickStyle3.xml"/><Relationship Id="rId5" Type="http://schemas.openxmlformats.org/officeDocument/2006/relationships/image" Target="../media/image2.png"/><Relationship Id="rId10" Type="http://schemas.openxmlformats.org/officeDocument/2006/relationships/diagramLayout" Target="../diagrams/layout3.xml"/><Relationship Id="rId4" Type="http://schemas.openxmlformats.org/officeDocument/2006/relationships/image" Target="../media/image17.emf"/><Relationship Id="rId9"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openxmlformats.org/officeDocument/2006/relationships/hyperlink" Target="https://www.kennedyhardware.com/antique-brass-skeleton-key.html" TargetMode="External"/><Relationship Id="rId3" Type="http://schemas.openxmlformats.org/officeDocument/2006/relationships/image" Target="../media/image16.emf"/><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7.emf"/><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13" Type="http://schemas.microsoft.com/office/2007/relationships/diagramDrawing" Target="../diagrams/drawing4.xml"/><Relationship Id="rId3" Type="http://schemas.openxmlformats.org/officeDocument/2006/relationships/image" Target="../media/image16.emf"/><Relationship Id="rId7" Type="http://schemas.openxmlformats.org/officeDocument/2006/relationships/image" Target="../media/image18.png"/><Relationship Id="rId12"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diagramQuickStyle" Target="../diagrams/quickStyle4.xml"/><Relationship Id="rId5" Type="http://schemas.openxmlformats.org/officeDocument/2006/relationships/image" Target="../media/image19.png"/><Relationship Id="rId10" Type="http://schemas.openxmlformats.org/officeDocument/2006/relationships/diagramLayout" Target="../diagrams/layout4.xml"/><Relationship Id="rId4" Type="http://schemas.openxmlformats.org/officeDocument/2006/relationships/image" Target="../media/image17.emf"/><Relationship Id="rId9" Type="http://schemas.openxmlformats.org/officeDocument/2006/relationships/diagramData" Target="../diagrams/data4.xml"/><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slide" Target="slide5.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slide" Target="slide8.xml"/><Relationship Id="rId5" Type="http://schemas.openxmlformats.org/officeDocument/2006/relationships/slide" Target="slide19.xml"/><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diagramColors" Target="../diagrams/colors6.xml"/><Relationship Id="rId3" Type="http://schemas.openxmlformats.org/officeDocument/2006/relationships/notesSlide" Target="../notesSlides/notesSlide17.xml"/><Relationship Id="rId7" Type="http://schemas.openxmlformats.org/officeDocument/2006/relationships/diagramQuickStyle" Target="../diagrams/quickStyle5.xml"/><Relationship Id="rId12" Type="http://schemas.openxmlformats.org/officeDocument/2006/relationships/diagramQuickStyle" Target="../diagrams/quickStyle6.xml"/><Relationship Id="rId2" Type="http://schemas.openxmlformats.org/officeDocument/2006/relationships/slideLayout" Target="../slideLayouts/slideLayout8.xml"/><Relationship Id="rId1" Type="http://schemas.openxmlformats.org/officeDocument/2006/relationships/themeOverride" Target="../theme/themeOverride3.xml"/><Relationship Id="rId6" Type="http://schemas.openxmlformats.org/officeDocument/2006/relationships/diagramLayout" Target="../diagrams/layout5.xml"/><Relationship Id="rId11" Type="http://schemas.openxmlformats.org/officeDocument/2006/relationships/diagramLayout" Target="../diagrams/layout6.xml"/><Relationship Id="rId5" Type="http://schemas.openxmlformats.org/officeDocument/2006/relationships/diagramData" Target="../diagrams/data5.xml"/><Relationship Id="rId10" Type="http://schemas.openxmlformats.org/officeDocument/2006/relationships/diagramData" Target="../diagrams/data6.xml"/><Relationship Id="rId4" Type="http://schemas.openxmlformats.org/officeDocument/2006/relationships/image" Target="../media/image23.jpeg"/><Relationship Id="rId9" Type="http://schemas.microsoft.com/office/2007/relationships/diagramDrawing" Target="../diagrams/drawing5.xml"/><Relationship Id="rId14" Type="http://schemas.microsoft.com/office/2007/relationships/diagramDrawing" Target="../diagrams/drawing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tif"/><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8.xml"/><Relationship Id="rId7" Type="http://schemas.openxmlformats.org/officeDocument/2006/relationships/slide" Target="slide8.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slide" Target="slide19.xml"/><Relationship Id="rId5" Type="http://schemas.openxmlformats.org/officeDocument/2006/relationships/slide" Target="slide22.xml"/><Relationship Id="rId10" Type="http://schemas.openxmlformats.org/officeDocument/2006/relationships/image" Target="../media/image3.pn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8.xml"/><Relationship Id="rId7" Type="http://schemas.openxmlformats.org/officeDocument/2006/relationships/slide" Target="slide8.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slide" Target="slide19.xml"/><Relationship Id="rId5" Type="http://schemas.openxmlformats.org/officeDocument/2006/relationships/slide" Target="slide22.xml"/><Relationship Id="rId10" Type="http://schemas.openxmlformats.org/officeDocument/2006/relationships/image" Target="../media/image3.png"/><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13" Type="http://schemas.openxmlformats.org/officeDocument/2006/relationships/image" Target="../media/image270.png"/><Relationship Id="rId18" Type="http://schemas.openxmlformats.org/officeDocument/2006/relationships/customXml" Target="../ink/ink7.xml"/><Relationship Id="rId3" Type="http://schemas.openxmlformats.org/officeDocument/2006/relationships/customXml" Target="../ink/ink1.xml"/><Relationship Id="rId21" Type="http://schemas.openxmlformats.org/officeDocument/2006/relationships/image" Target="../media/image31.png"/><Relationship Id="rId7" Type="http://schemas.openxmlformats.org/officeDocument/2006/relationships/customXml" Target="../ink/ink2.xml"/><Relationship Id="rId12" Type="http://schemas.openxmlformats.org/officeDocument/2006/relationships/customXml" Target="../ink/ink4.xml"/><Relationship Id="rId17" Type="http://schemas.openxmlformats.org/officeDocument/2006/relationships/image" Target="../media/image290.png"/><Relationship Id="rId2" Type="http://schemas.openxmlformats.org/officeDocument/2006/relationships/notesSlide" Target="../notesSlides/notesSlide22.xml"/><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8.xml"/><Relationship Id="rId6" Type="http://schemas.openxmlformats.org/officeDocument/2006/relationships/image" Target="../media/image28.emf"/><Relationship Id="rId11" Type="http://schemas.openxmlformats.org/officeDocument/2006/relationships/image" Target="../media/image26.png"/><Relationship Id="rId5" Type="http://schemas.openxmlformats.org/officeDocument/2006/relationships/image" Target="../media/image27.png"/><Relationship Id="rId15" Type="http://schemas.openxmlformats.org/officeDocument/2006/relationships/image" Target="../media/image28.png"/><Relationship Id="rId10" Type="http://schemas.openxmlformats.org/officeDocument/2006/relationships/customXml" Target="../ink/ink3.xml"/><Relationship Id="rId19"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5.png"/><Relationship Id="rId14" Type="http://schemas.openxmlformats.org/officeDocument/2006/relationships/customXml" Target="../ink/ink5.xml"/><Relationship Id="rId22"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Layout" Target="../diagrams/layout1.xml"/><Relationship Id="rId11" Type="http://schemas.openxmlformats.org/officeDocument/2006/relationships/image" Target="../media/image9.svg"/><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chart" Target="../charts/chart1.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slide" Target="slide5.xml"/><Relationship Id="rId5" Type="http://schemas.openxmlformats.org/officeDocument/2006/relationships/slide" Target="slide8.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notesSlide" Target="../notesSlides/notesSlide7.xml"/><Relationship Id="rId10" Type="http://schemas.openxmlformats.org/officeDocument/2006/relationships/image" Target="../media/image14.svg"/><Relationship Id="rId4" Type="http://schemas.openxmlformats.org/officeDocument/2006/relationships/slideLayout" Target="../slideLayouts/slideLayout8.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44565AE-023F-118D-BBC7-620B7683D77D}"/>
              </a:ext>
            </a:extLst>
          </p:cNvPr>
          <p:cNvPicPr>
            <a:picLocks noChangeAspect="1"/>
          </p:cNvPicPr>
          <p:nvPr/>
        </p:nvPicPr>
        <p:blipFill>
          <a:blip r:embed="rId2"/>
          <a:stretch>
            <a:fillRect/>
          </a:stretch>
        </p:blipFill>
        <p:spPr>
          <a:xfrm>
            <a:off x="4568394" y="0"/>
            <a:ext cx="4575606" cy="5143500"/>
          </a:xfrm>
          <a:prstGeom prst="rect">
            <a:avLst/>
          </a:prstGeom>
        </p:spPr>
      </p:pic>
      <p:sp>
        <p:nvSpPr>
          <p:cNvPr id="7" name="Rectangle 6">
            <a:extLst>
              <a:ext uri="{FF2B5EF4-FFF2-40B4-BE49-F238E27FC236}">
                <a16:creationId xmlns:a16="http://schemas.microsoft.com/office/drawing/2014/main" id="{B8E9FA09-5260-4878-99CA-62F77573EAA5}"/>
              </a:ext>
            </a:extLst>
          </p:cNvPr>
          <p:cNvSpPr/>
          <p:nvPr/>
        </p:nvSpPr>
        <p:spPr>
          <a:xfrm>
            <a:off x="406400" y="736940"/>
            <a:ext cx="6040379" cy="2580065"/>
          </a:xfrm>
          <a:prstGeom prst="rect">
            <a:avLst/>
          </a:prstGeom>
        </p:spPr>
        <p:txBody>
          <a:bodyPr wrap="square" lIns="0" tIns="0" rIns="0" bIns="0" anchor="ctr" anchorCtr="0">
            <a:noAutofit/>
          </a:bodyPr>
          <a:lstStyle/>
          <a:p>
            <a:r>
              <a:rPr lang="da-DK" sz="4800" b="1" dirty="0">
                <a:solidFill>
                  <a:schemeClr val="accent1"/>
                </a:solidFill>
                <a:ea typeface="+mj-ea"/>
                <a:cs typeface="+mj-cs"/>
              </a:rPr>
              <a:t>The Long and </a:t>
            </a:r>
          </a:p>
          <a:p>
            <a:r>
              <a:rPr lang="da-DK" sz="4800" b="1" dirty="0">
                <a:solidFill>
                  <a:schemeClr val="accent1"/>
                </a:solidFill>
                <a:ea typeface="+mj-ea"/>
                <a:cs typeface="+mj-cs"/>
              </a:rPr>
              <a:t>Winding Legal ROAD</a:t>
            </a:r>
          </a:p>
          <a:p>
            <a:endParaRPr lang="da-DK" sz="4800" b="1" dirty="0">
              <a:solidFill>
                <a:schemeClr val="accent1"/>
              </a:solidFill>
              <a:ea typeface="+mj-ea"/>
              <a:cs typeface="+mj-cs"/>
            </a:endParaRPr>
          </a:p>
          <a:p>
            <a:r>
              <a:rPr lang="da-DK" sz="4800" b="1" dirty="0">
                <a:ea typeface="+mj-ea"/>
                <a:cs typeface="+mj-cs"/>
              </a:rPr>
              <a:t>Life of a Case</a:t>
            </a:r>
          </a:p>
        </p:txBody>
      </p:sp>
      <p:grpSp>
        <p:nvGrpSpPr>
          <p:cNvPr id="8" name="Group 7">
            <a:extLst>
              <a:ext uri="{FF2B5EF4-FFF2-40B4-BE49-F238E27FC236}">
                <a16:creationId xmlns:a16="http://schemas.microsoft.com/office/drawing/2014/main" id="{E5691F86-88F8-41B2-B07F-6021649A1998}"/>
              </a:ext>
            </a:extLst>
          </p:cNvPr>
          <p:cNvGrpSpPr/>
          <p:nvPr/>
        </p:nvGrpSpPr>
        <p:grpSpPr>
          <a:xfrm>
            <a:off x="8623312" y="88424"/>
            <a:ext cx="494318" cy="695187"/>
            <a:chOff x="9251950" y="2737151"/>
            <a:chExt cx="369887" cy="509588"/>
          </a:xfrm>
        </p:grpSpPr>
        <p:sp>
          <p:nvSpPr>
            <p:cNvPr id="9" name="Oval 67">
              <a:hlinkClick r:id="rId3" action="ppaction://hlinksldjump"/>
              <a:extLst>
                <a:ext uri="{FF2B5EF4-FFF2-40B4-BE49-F238E27FC236}">
                  <a16:creationId xmlns:a16="http://schemas.microsoft.com/office/drawing/2014/main" id="{DC4E9731-84B5-4A69-9D94-EC39724FD23D}"/>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62500" lnSpcReduction="20000"/>
            </a:bodyPr>
            <a:lstStyle/>
            <a:p>
              <a:endParaRPr lang="en-GB"/>
            </a:p>
          </p:txBody>
        </p:sp>
        <p:sp>
          <p:nvSpPr>
            <p:cNvPr id="10" name="Freeform 66">
              <a:hlinkClick r:id="rId3" action="ppaction://hlinksldjump"/>
              <a:extLst>
                <a:ext uri="{FF2B5EF4-FFF2-40B4-BE49-F238E27FC236}">
                  <a16:creationId xmlns:a16="http://schemas.microsoft.com/office/drawing/2014/main" id="{3C080BDF-5A62-48C0-884B-11E22DEA7F29}"/>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1" name="Oval 67">
              <a:hlinkClick r:id="rId3" action="ppaction://hlinksldjump"/>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pic>
        <p:nvPicPr>
          <p:cNvPr id="2" name="Picture 1">
            <a:extLst>
              <a:ext uri="{FF2B5EF4-FFF2-40B4-BE49-F238E27FC236}">
                <a16:creationId xmlns:a16="http://schemas.microsoft.com/office/drawing/2014/main" id="{18588738-CB00-1005-48B2-3BFB4C1F69EE}"/>
              </a:ext>
            </a:extLst>
          </p:cNvPr>
          <p:cNvPicPr>
            <a:picLocks noChangeAspect="1"/>
          </p:cNvPicPr>
          <p:nvPr/>
        </p:nvPicPr>
        <p:blipFill>
          <a:blip r:embed="rId4"/>
          <a:stretch>
            <a:fillRect/>
          </a:stretch>
        </p:blipFill>
        <p:spPr>
          <a:xfrm>
            <a:off x="5149482" y="3317005"/>
            <a:ext cx="1315323" cy="451211"/>
          </a:xfrm>
          <a:prstGeom prst="rect">
            <a:avLst/>
          </a:prstGeom>
        </p:spPr>
      </p:pic>
    </p:spTree>
    <p:extLst>
      <p:ext uri="{BB962C8B-B14F-4D97-AF65-F5344CB8AC3E}">
        <p14:creationId xmlns:p14="http://schemas.microsoft.com/office/powerpoint/2010/main" val="775582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43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54E43A2-9CA7-1967-22B7-FC89CB727833}"/>
              </a:ext>
            </a:extLst>
          </p:cNvPr>
          <p:cNvSpPr txBox="1"/>
          <p:nvPr/>
        </p:nvSpPr>
        <p:spPr>
          <a:xfrm>
            <a:off x="2993923" y="1468979"/>
            <a:ext cx="5664494" cy="2500094"/>
          </a:xfrm>
          <a:prstGeom prst="rect">
            <a:avLst/>
          </a:prstGeom>
        </p:spPr>
        <p:txBody>
          <a:bodyPr vert="horz" lIns="91440" tIns="45720" rIns="91440" bIns="45720" rtlCol="0">
            <a:normAutofit fontScale="85000" lnSpcReduction="10000"/>
          </a:bodyPr>
          <a:lstStyle/>
          <a:p>
            <a:pPr defTabSz="914400">
              <a:lnSpc>
                <a:spcPct val="90000"/>
              </a:lnSpc>
              <a:spcAft>
                <a:spcPts val="600"/>
              </a:spcAft>
            </a:pPr>
            <a:r>
              <a:rPr lang="en-US" sz="1500" dirty="0"/>
              <a:t>When an investigation is ending and transitions into a Protective Services case, here are some best practices when communicating with families:</a:t>
            </a:r>
          </a:p>
          <a:p>
            <a:pPr defTabSz="914400">
              <a:lnSpc>
                <a:spcPct val="90000"/>
              </a:lnSpc>
              <a:spcAft>
                <a:spcPts val="600"/>
              </a:spcAft>
            </a:pPr>
            <a:endParaRPr lang="en-US" sz="1500" dirty="0"/>
          </a:p>
          <a:p>
            <a:pPr marL="285750" indent="-285750" defTabSz="914400">
              <a:lnSpc>
                <a:spcPct val="90000"/>
              </a:lnSpc>
              <a:spcAft>
                <a:spcPts val="600"/>
              </a:spcAft>
              <a:buFont typeface="Arial" panose="020B0604020202020204" pitchFamily="34" charset="0"/>
              <a:buChar char="•"/>
            </a:pPr>
            <a:r>
              <a:rPr lang="en-US" sz="1500" dirty="0"/>
              <a:t>If it will be transitioning to a Protective Services case:</a:t>
            </a:r>
          </a:p>
          <a:p>
            <a:pPr marL="628642" lvl="1" indent="-285750" defTabSz="914400">
              <a:lnSpc>
                <a:spcPct val="90000"/>
              </a:lnSpc>
              <a:spcAft>
                <a:spcPts val="600"/>
              </a:spcAft>
              <a:buFont typeface="Arial" panose="020B0604020202020204" pitchFamily="34" charset="0"/>
              <a:buChar char="•"/>
            </a:pPr>
            <a:r>
              <a:rPr lang="en-US" sz="1500" dirty="0"/>
              <a:t>Ensure that the family understands that although your part of the case is complete (investigation), they will now have a new caseworker who is an FSW to work with them throughout their Protective Services case. </a:t>
            </a:r>
          </a:p>
          <a:p>
            <a:pPr marL="971533" lvl="2" indent="-285750" defTabSz="914400">
              <a:lnSpc>
                <a:spcPct val="90000"/>
              </a:lnSpc>
              <a:spcAft>
                <a:spcPts val="600"/>
              </a:spcAft>
              <a:buFont typeface="Arial" panose="020B0604020202020204" pitchFamily="34" charset="0"/>
              <a:buChar char="•"/>
            </a:pPr>
            <a:r>
              <a:rPr lang="en-US" sz="1500" dirty="0"/>
              <a:t>If possible, plan a joint visit with the newly assigned FSW to meet with the family and explain the next steps of the case.</a:t>
            </a:r>
          </a:p>
          <a:p>
            <a:pPr marL="971533" lvl="2" indent="-285750" defTabSz="914400">
              <a:lnSpc>
                <a:spcPct val="90000"/>
              </a:lnSpc>
              <a:spcAft>
                <a:spcPts val="600"/>
              </a:spcAft>
              <a:buFont typeface="Arial" panose="020B0604020202020204" pitchFamily="34" charset="0"/>
              <a:buChar char="•"/>
            </a:pPr>
            <a:r>
              <a:rPr lang="en-US" sz="1500" dirty="0"/>
              <a:t>If a joint visit isn’t possible, share a point of contact for the new case worker with the family (i.e.- email or phone number)</a:t>
            </a:r>
          </a:p>
          <a:p>
            <a:pPr marL="628642" lvl="1" indent="-285750" defTabSz="914400">
              <a:lnSpc>
                <a:spcPct val="90000"/>
              </a:lnSpc>
              <a:spcAft>
                <a:spcPts val="600"/>
              </a:spcAft>
              <a:buFont typeface="Arial" panose="020B0604020202020204" pitchFamily="34" charset="0"/>
              <a:buChar char="•"/>
            </a:pPr>
            <a:endParaRPr lang="en-US" sz="1500" dirty="0"/>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806555"/>
            <a:ext cx="9143997" cy="3429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806556"/>
            <a:ext cx="6086475" cy="336944"/>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D12B5-9F99-D505-B96C-025AC8752C05}"/>
              </a:ext>
            </a:extLst>
          </p:cNvPr>
          <p:cNvSpPr txBox="1"/>
          <p:nvPr/>
        </p:nvSpPr>
        <p:spPr>
          <a:xfrm>
            <a:off x="324464" y="178674"/>
            <a:ext cx="6931741" cy="954107"/>
          </a:xfrm>
          <a:prstGeom prst="rect">
            <a:avLst/>
          </a:prstGeom>
          <a:noFill/>
        </p:spPr>
        <p:txBody>
          <a:bodyPr wrap="square">
            <a:spAutoFit/>
          </a:bodyPr>
          <a:lstStyle/>
          <a:p>
            <a:pPr algn="l"/>
            <a:r>
              <a:rPr lang="da-DK" sz="2800" dirty="0"/>
              <a:t>Handing off the Case: </a:t>
            </a:r>
          </a:p>
          <a:p>
            <a:pPr algn="l"/>
            <a:r>
              <a:rPr lang="da-DK" sz="2800" dirty="0">
                <a:solidFill>
                  <a:schemeClr val="accent1"/>
                </a:solidFill>
              </a:rPr>
              <a:t>Investigation to Protective Services</a:t>
            </a:r>
            <a:endParaRPr lang="en-US" sz="2800" dirty="0">
              <a:solidFill>
                <a:schemeClr val="accent1"/>
              </a:solidFill>
            </a:endParaRPr>
          </a:p>
        </p:txBody>
      </p:sp>
      <p:pic>
        <p:nvPicPr>
          <p:cNvPr id="25" name="Picture 24" descr="A yellow figure holding a puzzle piece&#10;&#10;Description automatically generated">
            <a:extLst>
              <a:ext uri="{FF2B5EF4-FFF2-40B4-BE49-F238E27FC236}">
                <a16:creationId xmlns:a16="http://schemas.microsoft.com/office/drawing/2014/main" id="{C85DA590-DA92-6509-B6F7-008AF2C0FAA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068" y="1674966"/>
            <a:ext cx="3540912" cy="3339638"/>
          </a:xfrm>
          <a:prstGeom prst="rect">
            <a:avLst/>
          </a:prstGeom>
        </p:spPr>
      </p:pic>
    </p:spTree>
    <p:extLst>
      <p:ext uri="{BB962C8B-B14F-4D97-AF65-F5344CB8AC3E}">
        <p14:creationId xmlns:p14="http://schemas.microsoft.com/office/powerpoint/2010/main" val="398609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3435337" y="4782762"/>
            <a:ext cx="68010" cy="24851"/>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10482991" y="1691431"/>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10599639" y="1800936"/>
            <a:ext cx="52371" cy="66655"/>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10666292" y="1903297"/>
            <a:ext cx="11902" cy="30948"/>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10697238" y="1974714"/>
            <a:ext cx="11902" cy="88080"/>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10656771" y="2369880"/>
            <a:ext cx="4761" cy="1190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10537745" y="2493667"/>
            <a:ext cx="52371" cy="714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3672897" y="-2748251"/>
            <a:ext cx="35708" cy="26186"/>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3818110" y="-2824429"/>
            <a:ext cx="30946" cy="1428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4387055" y="-2824429"/>
            <a:ext cx="30946" cy="1428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4825072" y="-2410218"/>
            <a:ext cx="35708" cy="7855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4722711" y="-2574473"/>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4563214" y="-2733968"/>
            <a:ext cx="35708" cy="26186"/>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7007341" y="4171933"/>
            <a:ext cx="9521" cy="476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13549109" y="-2619703"/>
            <a:ext cx="21425" cy="26186"/>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7181121" y="4062428"/>
            <a:ext cx="21425" cy="11904"/>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13384853" y="-2176925"/>
            <a:ext cx="4761" cy="19044"/>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13441987" y="-2476871"/>
            <a:ext cx="30946" cy="83319"/>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10154478" y="901097"/>
            <a:ext cx="19044" cy="9521"/>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11401875" y="-424857"/>
            <a:ext cx="9521"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nvGrpSpPr>
          <p:cNvPr id="8" name="Group 7"/>
          <p:cNvGrpSpPr/>
          <p:nvPr/>
        </p:nvGrpSpPr>
        <p:grpSpPr>
          <a:xfrm>
            <a:off x="0" y="-2890840"/>
            <a:ext cx="16626676" cy="7920015"/>
            <a:chOff x="0" y="-3151015"/>
            <a:chExt cx="16626676" cy="7920015"/>
          </a:xfrm>
        </p:grpSpPr>
        <p:grpSp>
          <p:nvGrpSpPr>
            <p:cNvPr id="7" name="Group 6"/>
            <p:cNvGrpSpPr/>
            <p:nvPr/>
          </p:nvGrpSpPr>
          <p:grpSpPr>
            <a:xfrm>
              <a:off x="6323757" y="-3151015"/>
              <a:ext cx="10302919" cy="7920015"/>
              <a:chOff x="6323757" y="-3151015"/>
              <a:chExt cx="10302919" cy="7920015"/>
            </a:xfrm>
          </p:grpSpPr>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6323757" y="1551251"/>
                <a:ext cx="2807886" cy="3217749"/>
              </a:xfrm>
              <a:custGeom>
                <a:avLst/>
                <a:gdLst/>
                <a:ahLst/>
                <a:cxnLst/>
                <a:rect l="l" t="t" r="r" b="b"/>
                <a:pathLst>
                  <a:path w="2807886" h="3217749">
                    <a:moveTo>
                      <a:pt x="464984" y="2641543"/>
                    </a:moveTo>
                    <a:cubicBezTo>
                      <a:pt x="461287" y="2642982"/>
                      <a:pt x="459773" y="2643390"/>
                      <a:pt x="464984" y="2641543"/>
                    </a:cubicBezTo>
                    <a:close/>
                    <a:moveTo>
                      <a:pt x="466342" y="2640975"/>
                    </a:moveTo>
                    <a:cubicBezTo>
                      <a:pt x="465902" y="2641335"/>
                      <a:pt x="465431" y="2641490"/>
                      <a:pt x="464984" y="2641543"/>
                    </a:cubicBezTo>
                    <a:close/>
                    <a:moveTo>
                      <a:pt x="472730" y="2636909"/>
                    </a:moveTo>
                    <a:cubicBezTo>
                      <a:pt x="471522" y="2638117"/>
                      <a:pt x="470598" y="2639041"/>
                      <a:pt x="469674" y="2639583"/>
                    </a:cubicBezTo>
                    <a:lnTo>
                      <a:pt x="466342" y="2640975"/>
                    </a:lnTo>
                    <a:close/>
                    <a:moveTo>
                      <a:pt x="646553" y="2535476"/>
                    </a:moveTo>
                    <a:lnTo>
                      <a:pt x="642296" y="2539246"/>
                    </a:lnTo>
                    <a:cubicBezTo>
                      <a:pt x="642693" y="2538855"/>
                      <a:pt x="642481" y="2539060"/>
                      <a:pt x="642296" y="2537961"/>
                    </a:cubicBezTo>
                    <a:cubicBezTo>
                      <a:pt x="643334" y="2537441"/>
                      <a:pt x="644792" y="2536712"/>
                      <a:pt x="646553" y="2535476"/>
                    </a:cubicBezTo>
                    <a:close/>
                    <a:moveTo>
                      <a:pt x="2014240" y="0"/>
                    </a:moveTo>
                    <a:cubicBezTo>
                      <a:pt x="2224912" y="5140"/>
                      <a:pt x="2440724" y="66822"/>
                      <a:pt x="2610290" y="190186"/>
                    </a:cubicBezTo>
                    <a:cubicBezTo>
                      <a:pt x="2682121" y="240173"/>
                      <a:pt x="2748257" y="293958"/>
                      <a:pt x="2807886" y="355808"/>
                    </a:cubicBezTo>
                    <a:lnTo>
                      <a:pt x="2807886" y="1194993"/>
                    </a:lnTo>
                    <a:cubicBezTo>
                      <a:pt x="2731979" y="1099540"/>
                      <a:pt x="2665008" y="996174"/>
                      <a:pt x="2605152" y="889250"/>
                    </a:cubicBezTo>
                    <a:cubicBezTo>
                      <a:pt x="2553768" y="786446"/>
                      <a:pt x="2507522" y="724764"/>
                      <a:pt x="2425308" y="652802"/>
                    </a:cubicBezTo>
                    <a:cubicBezTo>
                      <a:pt x="2363648" y="596260"/>
                      <a:pt x="2266019" y="534578"/>
                      <a:pt x="2183806" y="508877"/>
                    </a:cubicBezTo>
                    <a:cubicBezTo>
                      <a:pt x="2096453" y="483176"/>
                      <a:pt x="2014240" y="472896"/>
                      <a:pt x="1942302" y="488316"/>
                    </a:cubicBezTo>
                    <a:cubicBezTo>
                      <a:pt x="1741906" y="529437"/>
                      <a:pt x="1546648" y="683643"/>
                      <a:pt x="1484988" y="884110"/>
                    </a:cubicBezTo>
                    <a:cubicBezTo>
                      <a:pt x="1418189" y="1089716"/>
                      <a:pt x="1438743" y="1305604"/>
                      <a:pt x="1449019" y="1536912"/>
                    </a:cubicBezTo>
                    <a:cubicBezTo>
                      <a:pt x="1469573" y="1958406"/>
                      <a:pt x="1397636" y="2390181"/>
                      <a:pt x="1130441" y="2729432"/>
                    </a:cubicBezTo>
                    <a:cubicBezTo>
                      <a:pt x="858107" y="3068684"/>
                      <a:pt x="426485" y="3197188"/>
                      <a:pt x="0" y="3217749"/>
                    </a:cubicBezTo>
                    <a:cubicBezTo>
                      <a:pt x="0" y="3217749"/>
                      <a:pt x="0" y="3217749"/>
                      <a:pt x="0" y="2739712"/>
                    </a:cubicBezTo>
                    <a:cubicBezTo>
                      <a:pt x="159290" y="2729432"/>
                      <a:pt x="303164" y="2708871"/>
                      <a:pt x="462453" y="2642049"/>
                    </a:cubicBezTo>
                    <a:cubicBezTo>
                      <a:pt x="466384" y="2642049"/>
                      <a:pt x="467308" y="2642049"/>
                      <a:pt x="469674" y="2639583"/>
                    </a:cubicBezTo>
                    <a:cubicBezTo>
                      <a:pt x="482121" y="2634563"/>
                      <a:pt x="503560" y="2624809"/>
                      <a:pt x="503560" y="2621488"/>
                    </a:cubicBezTo>
                    <a:cubicBezTo>
                      <a:pt x="524114" y="2611208"/>
                      <a:pt x="544667" y="2600928"/>
                      <a:pt x="565220" y="2590647"/>
                    </a:cubicBezTo>
                    <a:cubicBezTo>
                      <a:pt x="590912" y="2575227"/>
                      <a:pt x="616604" y="2554666"/>
                      <a:pt x="642296" y="2539246"/>
                    </a:cubicBezTo>
                    <a:cubicBezTo>
                      <a:pt x="647434" y="2534105"/>
                      <a:pt x="652573" y="2534105"/>
                      <a:pt x="657711" y="2528965"/>
                    </a:cubicBezTo>
                    <a:lnTo>
                      <a:pt x="646553" y="2535476"/>
                    </a:lnTo>
                    <a:cubicBezTo>
                      <a:pt x="655474" y="2527671"/>
                      <a:pt x="673102" y="2513564"/>
                      <a:pt x="673126" y="2513545"/>
                    </a:cubicBezTo>
                    <a:cubicBezTo>
                      <a:pt x="688541" y="2498124"/>
                      <a:pt x="703956" y="2482704"/>
                      <a:pt x="719371" y="2467283"/>
                    </a:cubicBezTo>
                    <a:cubicBezTo>
                      <a:pt x="728364" y="2458288"/>
                      <a:pt x="776696" y="2398132"/>
                      <a:pt x="771428" y="2410781"/>
                    </a:cubicBezTo>
                    <a:lnTo>
                      <a:pt x="765617" y="2421022"/>
                    </a:lnTo>
                    <a:cubicBezTo>
                      <a:pt x="873522" y="2271957"/>
                      <a:pt x="899214" y="2199994"/>
                      <a:pt x="940321" y="2025228"/>
                    </a:cubicBezTo>
                    <a:cubicBezTo>
                      <a:pt x="966013" y="1886443"/>
                      <a:pt x="976290" y="1721958"/>
                      <a:pt x="966013" y="1536912"/>
                    </a:cubicBezTo>
                    <a:cubicBezTo>
                      <a:pt x="940321" y="1084576"/>
                      <a:pt x="955736" y="585979"/>
                      <a:pt x="1335975" y="267289"/>
                    </a:cubicBezTo>
                    <a:cubicBezTo>
                      <a:pt x="1531233" y="113083"/>
                      <a:pt x="1757321" y="0"/>
                      <a:pt x="2014240"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6604659" y="-3151015"/>
                <a:ext cx="10022017" cy="7667676"/>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p>
            </p:txBody>
          </p:sp>
        </p:grpSp>
        <p:grpSp>
          <p:nvGrpSpPr>
            <p:cNvPr id="3" name="Group 2"/>
            <p:cNvGrpSpPr/>
            <p:nvPr/>
          </p:nvGrpSpPr>
          <p:grpSpPr>
            <a:xfrm>
              <a:off x="0" y="4288496"/>
              <a:ext cx="6358287" cy="478938"/>
              <a:chOff x="0" y="4655843"/>
              <a:chExt cx="3493294" cy="263132"/>
            </a:xfrm>
          </p:grpSpPr>
          <p:sp>
            <p:nvSpPr>
              <p:cNvPr id="85" name="Rectangle 84">
                <a:extLst>
                  <a:ext uri="{FF2B5EF4-FFF2-40B4-BE49-F238E27FC236}">
                    <a16:creationId xmlns:a16="http://schemas.microsoft.com/office/drawing/2014/main" id="{BD2D3B7C-AB6F-4555-BB04-96956AF7A318}"/>
                  </a:ext>
                </a:extLst>
              </p:cNvPr>
              <p:cNvSpPr/>
              <p:nvPr/>
            </p:nvSpPr>
            <p:spPr bwMode="auto">
              <a:xfrm>
                <a:off x="5074" y="4655843"/>
                <a:ext cx="3480994" cy="263132"/>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p:cNvCxnSpPr>
              <p:nvPr/>
            </p:nvCxnSpPr>
            <p:spPr>
              <a:xfrm>
                <a:off x="0" y="4795245"/>
                <a:ext cx="3493294"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19" name="Group 118">
            <a:extLst>
              <a:ext uri="{FF2B5EF4-FFF2-40B4-BE49-F238E27FC236}">
                <a16:creationId xmlns:a16="http://schemas.microsoft.com/office/drawing/2014/main" id="{E5691F86-88F8-41B2-B07F-6021649A1998}"/>
              </a:ext>
            </a:extLst>
          </p:cNvPr>
          <p:cNvGrpSpPr/>
          <p:nvPr/>
        </p:nvGrpSpPr>
        <p:grpSpPr>
          <a:xfrm>
            <a:off x="2179798" y="3734029"/>
            <a:ext cx="765784" cy="942177"/>
            <a:chOff x="9251950" y="2737151"/>
            <a:chExt cx="369887" cy="509588"/>
          </a:xfrm>
        </p:grpSpPr>
        <p:sp>
          <p:nvSpPr>
            <p:cNvPr id="120" name="Oval 67">
              <a:extLst>
                <a:ext uri="{FF2B5EF4-FFF2-40B4-BE49-F238E27FC236}">
                  <a16:creationId xmlns:a16="http://schemas.microsoft.com/office/drawing/2014/main" id="{DC4E9731-84B5-4A69-9D94-EC39724FD23D}"/>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92500" lnSpcReduction="10000"/>
            </a:bodyPr>
            <a:lstStyle/>
            <a:p>
              <a:endParaRPr lang="en-GB"/>
            </a:p>
          </p:txBody>
        </p:sp>
        <p:sp>
          <p:nvSpPr>
            <p:cNvPr id="121" name="Freeform 66">
              <a:extLst>
                <a:ext uri="{FF2B5EF4-FFF2-40B4-BE49-F238E27FC236}">
                  <a16:creationId xmlns:a16="http://schemas.microsoft.com/office/drawing/2014/main" id="{3C080BDF-5A62-48C0-884B-11E22DEA7F29}"/>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66" name="TextBox 65">
            <a:extLst>
              <a:ext uri="{FF2B5EF4-FFF2-40B4-BE49-F238E27FC236}">
                <a16:creationId xmlns:a16="http://schemas.microsoft.com/office/drawing/2014/main" id="{4B56C752-92BE-4B2D-ACB6-A6B2F3F8CA58}"/>
              </a:ext>
            </a:extLst>
          </p:cNvPr>
          <p:cNvSpPr txBox="1"/>
          <p:nvPr/>
        </p:nvSpPr>
        <p:spPr>
          <a:xfrm>
            <a:off x="314048" y="265497"/>
            <a:ext cx="7687611"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pPr algn="l"/>
            <a:r>
              <a:rPr lang="da-DK" sz="2800" dirty="0"/>
              <a:t>Required Investigation Interviews</a:t>
            </a:r>
            <a:endParaRPr lang="en-US" sz="2800" dirty="0"/>
          </a:p>
        </p:txBody>
      </p:sp>
      <p:sp>
        <p:nvSpPr>
          <p:cNvPr id="59" name="Freeform 52">
            <a:extLst>
              <a:ext uri="{FF2B5EF4-FFF2-40B4-BE49-F238E27FC236}">
                <a16:creationId xmlns:a16="http://schemas.microsoft.com/office/drawing/2014/main" id="{47FA910B-B9B9-4EFA-AFE0-F4E454F37A9D}"/>
              </a:ext>
            </a:extLst>
          </p:cNvPr>
          <p:cNvSpPr>
            <a:spLocks/>
          </p:cNvSpPr>
          <p:nvPr/>
        </p:nvSpPr>
        <p:spPr bwMode="auto">
          <a:xfrm>
            <a:off x="3350691" y="4152909"/>
            <a:ext cx="10532"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3" name="Picture Text Option" hidden="1">
            <a:extLst>
              <a:ext uri="{FF2B5EF4-FFF2-40B4-BE49-F238E27FC236}">
                <a16:creationId xmlns:a16="http://schemas.microsoft.com/office/drawing/2014/main" id="{EF94B5A8-AE3F-45CA-8BEA-D7AF8472E0F0}"/>
              </a:ext>
            </a:extLst>
          </p:cNvPr>
          <p:cNvSpPr txBox="1"/>
          <p:nvPr/>
        </p:nvSpPr>
        <p:spPr>
          <a:xfrm>
            <a:off x="553518" y="3398798"/>
            <a:ext cx="3824729" cy="692498"/>
          </a:xfrm>
          <a:prstGeom prst="rect">
            <a:avLst/>
          </a:prstGeom>
          <a:noFill/>
        </p:spPr>
        <p:txBody>
          <a:bodyPr wrap="square" lIns="0" tIns="0" rIns="0" bIns="0" rtlCol="0" anchor="t">
            <a:noAutofit/>
          </a:bodyPr>
          <a:lstStyle/>
          <a:p>
            <a:r>
              <a:rPr lang="da-DK" sz="1600" dirty="0">
                <a:solidFill>
                  <a:schemeClr val="tx1">
                    <a:lumMod val="75000"/>
                    <a:lumOff val="25000"/>
                  </a:schemeClr>
                </a:solidFill>
              </a:rPr>
              <a:t>Lorem ipsum dolor sit amet, consectetur adipiscing elit</a:t>
            </a:r>
          </a:p>
        </p:txBody>
      </p:sp>
      <p:pic>
        <p:nvPicPr>
          <p:cNvPr id="6" name="Picture Option"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18" y="736208"/>
            <a:ext cx="3824729" cy="2549182"/>
          </a:xfrm>
          <a:prstGeom prst="roundRect">
            <a:avLst>
              <a:gd name="adj" fmla="val 8594"/>
            </a:avLst>
          </a:prstGeom>
          <a:solidFill>
            <a:srgbClr val="FFFFFF">
              <a:shade val="85000"/>
            </a:srgbClr>
          </a:solidFill>
          <a:ln>
            <a:noFill/>
          </a:ln>
          <a:effectLst/>
        </p:spPr>
      </p:pic>
      <p:graphicFrame>
        <p:nvGraphicFramePr>
          <p:cNvPr id="61" name="Bar Graph Option" hidden="1"/>
          <p:cNvGraphicFramePr>
            <a:graphicFrameLocks/>
          </p:cNvGraphicFramePr>
          <p:nvPr/>
        </p:nvGraphicFramePr>
        <p:xfrm>
          <a:off x="449936" y="394061"/>
          <a:ext cx="4267200" cy="3678054"/>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1542952D-B317-4F5A-5B1E-E9DA3F020059}"/>
              </a:ext>
            </a:extLst>
          </p:cNvPr>
          <p:cNvSpPr txBox="1"/>
          <p:nvPr/>
        </p:nvSpPr>
        <p:spPr>
          <a:xfrm>
            <a:off x="1006015" y="1081966"/>
            <a:ext cx="6001326" cy="2535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r>
              <a:rPr lang="en-US" sz="1600" dirty="0">
                <a:solidFill>
                  <a:schemeClr val="tx1"/>
                </a:solidFill>
              </a:rPr>
              <a:t>Alleged victim</a:t>
            </a:r>
          </a:p>
          <a:p>
            <a:endParaRPr lang="en-US" sz="1600" dirty="0">
              <a:solidFill>
                <a:schemeClr val="tx1"/>
              </a:solidFill>
            </a:endParaRPr>
          </a:p>
          <a:p>
            <a:r>
              <a:rPr lang="en-US" sz="1600" dirty="0">
                <a:solidFill>
                  <a:schemeClr val="tx1"/>
                </a:solidFill>
              </a:rPr>
              <a:t>Parents (custodial and non-custodial)</a:t>
            </a:r>
          </a:p>
          <a:p>
            <a:endParaRPr lang="en-US" sz="1600" dirty="0">
              <a:solidFill>
                <a:schemeClr val="tx1"/>
              </a:solidFill>
            </a:endParaRPr>
          </a:p>
          <a:p>
            <a:r>
              <a:rPr lang="en-US" sz="1600" dirty="0">
                <a:solidFill>
                  <a:schemeClr val="tx1"/>
                </a:solidFill>
              </a:rPr>
              <a:t>Alleged Offender (if not parent)</a:t>
            </a:r>
          </a:p>
          <a:p>
            <a:endParaRPr lang="en-US" sz="1600" dirty="0">
              <a:solidFill>
                <a:schemeClr val="tx1"/>
              </a:solidFill>
            </a:endParaRPr>
          </a:p>
          <a:p>
            <a:r>
              <a:rPr lang="en-US" sz="1600" dirty="0">
                <a:solidFill>
                  <a:schemeClr val="tx1"/>
                </a:solidFill>
              </a:rPr>
              <a:t>Current or past healthcare providers (if allegation reported by a healthcare provider)</a:t>
            </a:r>
          </a:p>
          <a:p>
            <a:endParaRPr lang="en-US" sz="1600" dirty="0">
              <a:solidFill>
                <a:schemeClr val="tx1"/>
              </a:solidFill>
            </a:endParaRPr>
          </a:p>
          <a:p>
            <a:r>
              <a:rPr lang="en-US" sz="1600" dirty="0">
                <a:solidFill>
                  <a:schemeClr val="tx1"/>
                </a:solidFill>
              </a:rPr>
              <a:t>Relevant collaterals (includes siblings and other children under care of the alleged offender)</a:t>
            </a:r>
          </a:p>
        </p:txBody>
      </p:sp>
      <p:pic>
        <p:nvPicPr>
          <p:cNvPr id="29" name="Graphic 28" descr="Checkbox Checked with solid fill">
            <a:extLst>
              <a:ext uri="{FF2B5EF4-FFF2-40B4-BE49-F238E27FC236}">
                <a16:creationId xmlns:a16="http://schemas.microsoft.com/office/drawing/2014/main" id="{D809A8A7-ACDE-3E79-F43F-849D7FB9F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1635" y="921369"/>
            <a:ext cx="415868" cy="415868"/>
          </a:xfrm>
          <a:prstGeom prst="rect">
            <a:avLst/>
          </a:prstGeom>
        </p:spPr>
      </p:pic>
      <p:pic>
        <p:nvPicPr>
          <p:cNvPr id="4" name="Graphic 3" descr="Checkbox Checked with solid fill">
            <a:extLst>
              <a:ext uri="{FF2B5EF4-FFF2-40B4-BE49-F238E27FC236}">
                <a16:creationId xmlns:a16="http://schemas.microsoft.com/office/drawing/2014/main" id="{C778305A-30ED-6CAA-08B8-8BED370F17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1635" y="1396107"/>
            <a:ext cx="415868" cy="415868"/>
          </a:xfrm>
          <a:prstGeom prst="rect">
            <a:avLst/>
          </a:prstGeom>
        </p:spPr>
      </p:pic>
      <p:pic>
        <p:nvPicPr>
          <p:cNvPr id="5" name="Graphic 4" descr="Checkbox Checked with solid fill">
            <a:extLst>
              <a:ext uri="{FF2B5EF4-FFF2-40B4-BE49-F238E27FC236}">
                <a16:creationId xmlns:a16="http://schemas.microsoft.com/office/drawing/2014/main" id="{69699332-E776-4FE0-0467-DE346A1B0A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1635" y="1902545"/>
            <a:ext cx="415868" cy="415868"/>
          </a:xfrm>
          <a:prstGeom prst="rect">
            <a:avLst/>
          </a:prstGeom>
        </p:spPr>
      </p:pic>
      <p:pic>
        <p:nvPicPr>
          <p:cNvPr id="9" name="Graphic 8" descr="Checkbox Checked with solid fill">
            <a:extLst>
              <a:ext uri="{FF2B5EF4-FFF2-40B4-BE49-F238E27FC236}">
                <a16:creationId xmlns:a16="http://schemas.microsoft.com/office/drawing/2014/main" id="{4227BCAF-ED48-064D-ADE4-689FE6DF3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8625" y="2399633"/>
            <a:ext cx="415868" cy="415868"/>
          </a:xfrm>
          <a:prstGeom prst="rect">
            <a:avLst/>
          </a:prstGeom>
        </p:spPr>
      </p:pic>
      <p:pic>
        <p:nvPicPr>
          <p:cNvPr id="11" name="Graphic 10" descr="Checkbox Checked with solid fill">
            <a:extLst>
              <a:ext uri="{FF2B5EF4-FFF2-40B4-BE49-F238E27FC236}">
                <a16:creationId xmlns:a16="http://schemas.microsoft.com/office/drawing/2014/main" id="{895F49BD-E92A-1948-05D5-EE6AD264A4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5615" y="3123592"/>
            <a:ext cx="415868" cy="415868"/>
          </a:xfrm>
          <a:prstGeom prst="rect">
            <a:avLst/>
          </a:prstGeom>
        </p:spPr>
      </p:pic>
    </p:spTree>
    <p:extLst>
      <p:ext uri="{BB962C8B-B14F-4D97-AF65-F5344CB8AC3E}">
        <p14:creationId xmlns:p14="http://schemas.microsoft.com/office/powerpoint/2010/main" val="16990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000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0-#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fade">
                                      <p:cBhvr>
                                        <p:cTn id="16"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Graphic spid="6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4122996" y="-1388180"/>
            <a:ext cx="10022017" cy="7667676"/>
            <a:chOff x="4122996" y="-1388180"/>
            <a:chExt cx="10022017" cy="7667676"/>
          </a:xfrm>
        </p:grpSpPr>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4800116" y="419880"/>
              <a:ext cx="4379291" cy="4723621"/>
            </a:xfrm>
            <a:custGeom>
              <a:avLst/>
              <a:gdLst/>
              <a:ahLst/>
              <a:cxnLst/>
              <a:rect l="l" t="t" r="r" b="b"/>
              <a:pathLst>
                <a:path w="4379291" h="4723621">
                  <a:moveTo>
                    <a:pt x="2546345" y="4071305"/>
                  </a:moveTo>
                  <a:cubicBezTo>
                    <a:pt x="2546371" y="4071305"/>
                    <a:pt x="2551509" y="4071318"/>
                    <a:pt x="2561760" y="4076446"/>
                  </a:cubicBezTo>
                  <a:cubicBezTo>
                    <a:pt x="2556621" y="4076446"/>
                    <a:pt x="2551483" y="4071305"/>
                    <a:pt x="2546345" y="4071305"/>
                  </a:cubicBezTo>
                  <a:close/>
                  <a:moveTo>
                    <a:pt x="3275993" y="3850278"/>
                  </a:moveTo>
                  <a:lnTo>
                    <a:pt x="3275415" y="3853169"/>
                  </a:lnTo>
                  <a:lnTo>
                    <a:pt x="3266930" y="3864802"/>
                  </a:lnTo>
                  <a:lnTo>
                    <a:pt x="3266237" y="3865552"/>
                  </a:lnTo>
                  <a:cubicBezTo>
                    <a:pt x="3267029" y="3863928"/>
                    <a:pt x="3269912" y="3859403"/>
                    <a:pt x="3275993" y="3850278"/>
                  </a:cubicBezTo>
                  <a:close/>
                  <a:moveTo>
                    <a:pt x="3406441" y="3358361"/>
                  </a:moveTo>
                  <a:lnTo>
                    <a:pt x="3408729" y="3360976"/>
                  </a:lnTo>
                  <a:cubicBezTo>
                    <a:pt x="3407849" y="3362669"/>
                    <a:pt x="3407252" y="3361275"/>
                    <a:pt x="3406441" y="3358361"/>
                  </a:cubicBezTo>
                  <a:close/>
                  <a:moveTo>
                    <a:pt x="3322238" y="3151214"/>
                  </a:moveTo>
                  <a:cubicBezTo>
                    <a:pt x="3322238" y="3156354"/>
                    <a:pt x="3327376" y="3156354"/>
                    <a:pt x="3327376" y="3161495"/>
                  </a:cubicBezTo>
                  <a:lnTo>
                    <a:pt x="3328786" y="3163610"/>
                  </a:lnTo>
                  <a:cubicBezTo>
                    <a:pt x="3326986" y="3161740"/>
                    <a:pt x="3324841" y="3159330"/>
                    <a:pt x="3322238" y="3156354"/>
                  </a:cubicBezTo>
                  <a:cubicBezTo>
                    <a:pt x="3322238" y="3156346"/>
                    <a:pt x="3322238" y="3156147"/>
                    <a:pt x="3322238" y="3151214"/>
                  </a:cubicBezTo>
                  <a:close/>
                  <a:moveTo>
                    <a:pt x="2864923" y="2231123"/>
                  </a:moveTo>
                  <a:lnTo>
                    <a:pt x="2875842" y="2238833"/>
                  </a:lnTo>
                  <a:cubicBezTo>
                    <a:pt x="2875815" y="2238833"/>
                    <a:pt x="2875780" y="2238829"/>
                    <a:pt x="2875743" y="2238790"/>
                  </a:cubicBezTo>
                  <a:cubicBezTo>
                    <a:pt x="2872324" y="2235491"/>
                    <a:pt x="2868624" y="2232974"/>
                    <a:pt x="2864923" y="2231123"/>
                  </a:cubicBezTo>
                  <a:close/>
                  <a:moveTo>
                    <a:pt x="4114722" y="910194"/>
                  </a:moveTo>
                  <a:lnTo>
                    <a:pt x="4116908" y="912794"/>
                  </a:lnTo>
                  <a:lnTo>
                    <a:pt x="4118685" y="915238"/>
                  </a:lnTo>
                  <a:cubicBezTo>
                    <a:pt x="4117531" y="912930"/>
                    <a:pt x="4116377" y="911140"/>
                    <a:pt x="4114722" y="910194"/>
                  </a:cubicBezTo>
                  <a:close/>
                  <a:moveTo>
                    <a:pt x="3399956" y="287"/>
                  </a:moveTo>
                  <a:cubicBezTo>
                    <a:pt x="3652377" y="5427"/>
                    <a:pt x="3900303" y="79960"/>
                    <a:pt x="4113546" y="241875"/>
                  </a:cubicBezTo>
                  <a:cubicBezTo>
                    <a:pt x="4210502" y="314618"/>
                    <a:pt x="4298988" y="394421"/>
                    <a:pt x="4379291" y="481707"/>
                  </a:cubicBezTo>
                  <a:lnTo>
                    <a:pt x="4379291" y="1311342"/>
                  </a:lnTo>
                  <a:cubicBezTo>
                    <a:pt x="4339497" y="1253840"/>
                    <a:pt x="4302522" y="1195053"/>
                    <a:pt x="4267697" y="1136266"/>
                  </a:cubicBezTo>
                  <a:cubicBezTo>
                    <a:pt x="4236867" y="1090004"/>
                    <a:pt x="4211175" y="1043743"/>
                    <a:pt x="4180345" y="997481"/>
                  </a:cubicBezTo>
                  <a:cubicBezTo>
                    <a:pt x="4164929" y="982061"/>
                    <a:pt x="4154653" y="961500"/>
                    <a:pt x="4139238" y="940939"/>
                  </a:cubicBezTo>
                  <a:cubicBezTo>
                    <a:pt x="4139205" y="940895"/>
                    <a:pt x="4126115" y="923440"/>
                    <a:pt x="4116908" y="912794"/>
                  </a:cubicBezTo>
                  <a:cubicBezTo>
                    <a:pt x="4115095" y="910860"/>
                    <a:pt x="4114123" y="908897"/>
                    <a:pt x="4112735" y="907663"/>
                  </a:cubicBezTo>
                  <a:lnTo>
                    <a:pt x="4114722" y="910194"/>
                  </a:lnTo>
                  <a:lnTo>
                    <a:pt x="4108407" y="904958"/>
                  </a:lnTo>
                  <a:cubicBezTo>
                    <a:pt x="4051885" y="832995"/>
                    <a:pt x="3990225" y="761033"/>
                    <a:pt x="3918288" y="699351"/>
                  </a:cubicBezTo>
                  <a:cubicBezTo>
                    <a:pt x="3794967" y="591407"/>
                    <a:pt x="3609986" y="493744"/>
                    <a:pt x="3455835" y="478323"/>
                  </a:cubicBezTo>
                  <a:cubicBezTo>
                    <a:pt x="3019074" y="447482"/>
                    <a:pt x="2582313" y="699351"/>
                    <a:pt x="2448716" y="1120845"/>
                  </a:cubicBezTo>
                  <a:cubicBezTo>
                    <a:pt x="2376778" y="1347013"/>
                    <a:pt x="2392194" y="1583461"/>
                    <a:pt x="2500099" y="1799348"/>
                  </a:cubicBezTo>
                  <a:cubicBezTo>
                    <a:pt x="2551483" y="1902152"/>
                    <a:pt x="2602867" y="1979254"/>
                    <a:pt x="2659389" y="2035796"/>
                  </a:cubicBezTo>
                  <a:cubicBezTo>
                    <a:pt x="2721049" y="2107759"/>
                    <a:pt x="2787848" y="2169441"/>
                    <a:pt x="2859785" y="2225983"/>
                  </a:cubicBezTo>
                  <a:cubicBezTo>
                    <a:pt x="2859785" y="2226004"/>
                    <a:pt x="2859796" y="2231123"/>
                    <a:pt x="2864923" y="2231123"/>
                  </a:cubicBezTo>
                  <a:cubicBezTo>
                    <a:pt x="2864894" y="2231123"/>
                    <a:pt x="2859808" y="2231123"/>
                    <a:pt x="2859785" y="2231123"/>
                  </a:cubicBezTo>
                  <a:lnTo>
                    <a:pt x="2875743" y="2238790"/>
                  </a:lnTo>
                  <a:cubicBezTo>
                    <a:pt x="2882601" y="2243667"/>
                    <a:pt x="2889177" y="2250245"/>
                    <a:pt x="2895753" y="2256824"/>
                  </a:cubicBezTo>
                  <a:cubicBezTo>
                    <a:pt x="2916307" y="2267104"/>
                    <a:pt x="2931722" y="2282525"/>
                    <a:pt x="2952275" y="2292805"/>
                  </a:cubicBezTo>
                  <a:cubicBezTo>
                    <a:pt x="2983106" y="2318506"/>
                    <a:pt x="3019074" y="2339067"/>
                    <a:pt x="3055043" y="2364768"/>
                  </a:cubicBezTo>
                  <a:cubicBezTo>
                    <a:pt x="3126980" y="2405889"/>
                    <a:pt x="3198917" y="2452151"/>
                    <a:pt x="3265716" y="2493272"/>
                  </a:cubicBezTo>
                  <a:cubicBezTo>
                    <a:pt x="3409590" y="2585795"/>
                    <a:pt x="3558603" y="2683458"/>
                    <a:pt x="3666508" y="2817103"/>
                  </a:cubicBezTo>
                  <a:cubicBezTo>
                    <a:pt x="3923427" y="3135794"/>
                    <a:pt x="3959395" y="3572709"/>
                    <a:pt x="3779552" y="3942801"/>
                  </a:cubicBezTo>
                  <a:cubicBezTo>
                    <a:pt x="3635678" y="4251212"/>
                    <a:pt x="3332515" y="4503080"/>
                    <a:pt x="2998521" y="4575043"/>
                  </a:cubicBezTo>
                  <a:cubicBezTo>
                    <a:pt x="2577175" y="4662425"/>
                    <a:pt x="2160967" y="4487660"/>
                    <a:pt x="1893772" y="4148408"/>
                  </a:cubicBezTo>
                  <a:cubicBezTo>
                    <a:pt x="1801282" y="4035324"/>
                    <a:pt x="1719068" y="3911960"/>
                    <a:pt x="1647131" y="3783456"/>
                  </a:cubicBezTo>
                  <a:cubicBezTo>
                    <a:pt x="1595747" y="3680652"/>
                    <a:pt x="1549502" y="3618970"/>
                    <a:pt x="1467288" y="3547008"/>
                  </a:cubicBezTo>
                  <a:cubicBezTo>
                    <a:pt x="1405627" y="3490466"/>
                    <a:pt x="1307998" y="3428784"/>
                    <a:pt x="1225785" y="3403083"/>
                  </a:cubicBezTo>
                  <a:cubicBezTo>
                    <a:pt x="1138432" y="3377382"/>
                    <a:pt x="1056219" y="3367102"/>
                    <a:pt x="984281" y="3382522"/>
                  </a:cubicBezTo>
                  <a:cubicBezTo>
                    <a:pt x="783885" y="3423643"/>
                    <a:pt x="588627" y="3577849"/>
                    <a:pt x="526967" y="3778316"/>
                  </a:cubicBezTo>
                  <a:cubicBezTo>
                    <a:pt x="460168" y="3983922"/>
                    <a:pt x="480722" y="4199810"/>
                    <a:pt x="490998" y="4431118"/>
                  </a:cubicBezTo>
                  <a:cubicBezTo>
                    <a:pt x="495747" y="4528508"/>
                    <a:pt x="495558" y="4626447"/>
                    <a:pt x="488481" y="4723621"/>
                  </a:cubicBezTo>
                  <a:lnTo>
                    <a:pt x="5998" y="4723621"/>
                  </a:lnTo>
                  <a:cubicBezTo>
                    <a:pt x="13046" y="4633307"/>
                    <a:pt x="13788" y="4535483"/>
                    <a:pt x="7992" y="4431118"/>
                  </a:cubicBezTo>
                  <a:cubicBezTo>
                    <a:pt x="-17700" y="3978782"/>
                    <a:pt x="-2285" y="3480185"/>
                    <a:pt x="377954" y="3161495"/>
                  </a:cubicBezTo>
                  <a:cubicBezTo>
                    <a:pt x="573212" y="3007289"/>
                    <a:pt x="799300" y="2894206"/>
                    <a:pt x="1056219" y="2894206"/>
                  </a:cubicBezTo>
                  <a:cubicBezTo>
                    <a:pt x="1266891" y="2899346"/>
                    <a:pt x="1482703" y="2961028"/>
                    <a:pt x="1652269" y="3084392"/>
                  </a:cubicBezTo>
                  <a:cubicBezTo>
                    <a:pt x="1770451" y="3166635"/>
                    <a:pt x="1873219" y="3259158"/>
                    <a:pt x="1960571" y="3377382"/>
                  </a:cubicBezTo>
                  <a:cubicBezTo>
                    <a:pt x="2032508" y="3475045"/>
                    <a:pt x="2083892" y="3582989"/>
                    <a:pt x="2150690" y="3685792"/>
                  </a:cubicBezTo>
                  <a:cubicBezTo>
                    <a:pt x="2212351" y="3783456"/>
                    <a:pt x="2274011" y="3865698"/>
                    <a:pt x="2361363" y="3947941"/>
                  </a:cubicBezTo>
                  <a:cubicBezTo>
                    <a:pt x="2417885" y="3994203"/>
                    <a:pt x="2464131" y="4030184"/>
                    <a:pt x="2546345" y="4071305"/>
                  </a:cubicBezTo>
                  <a:cubicBezTo>
                    <a:pt x="2549161" y="4073705"/>
                    <a:pt x="2593412" y="4087137"/>
                    <a:pt x="2602867" y="4091866"/>
                  </a:cubicBezTo>
                  <a:cubicBezTo>
                    <a:pt x="2618282" y="4097006"/>
                    <a:pt x="2638835" y="4102146"/>
                    <a:pt x="2659389" y="4107287"/>
                  </a:cubicBezTo>
                  <a:cubicBezTo>
                    <a:pt x="2669665" y="4112427"/>
                    <a:pt x="2685080" y="4112427"/>
                    <a:pt x="2695357" y="4112427"/>
                  </a:cubicBezTo>
                  <a:cubicBezTo>
                    <a:pt x="2696375" y="4113445"/>
                    <a:pt x="2698201" y="4114262"/>
                    <a:pt x="2700595" y="4114630"/>
                  </a:cubicBezTo>
                  <a:cubicBezTo>
                    <a:pt x="2700474" y="4114606"/>
                    <a:pt x="2700355" y="4114584"/>
                    <a:pt x="2700237" y="4114562"/>
                  </a:cubicBezTo>
                  <a:lnTo>
                    <a:pt x="2715911" y="4117567"/>
                  </a:lnTo>
                  <a:lnTo>
                    <a:pt x="2710461" y="4116522"/>
                  </a:lnTo>
                  <a:cubicBezTo>
                    <a:pt x="2719032" y="4117567"/>
                    <a:pt x="2728434" y="4117567"/>
                    <a:pt x="2731326" y="4117567"/>
                  </a:cubicBezTo>
                  <a:cubicBezTo>
                    <a:pt x="2762156" y="4117567"/>
                    <a:pt x="2792986" y="4117567"/>
                    <a:pt x="2823816" y="4117567"/>
                  </a:cubicBezTo>
                  <a:cubicBezTo>
                    <a:pt x="2827596" y="4115669"/>
                    <a:pt x="2891595" y="4102146"/>
                    <a:pt x="2906030" y="4102146"/>
                  </a:cubicBezTo>
                  <a:cubicBezTo>
                    <a:pt x="2931722" y="4091866"/>
                    <a:pt x="2952275" y="4086726"/>
                    <a:pt x="2977967" y="4076446"/>
                  </a:cubicBezTo>
                  <a:cubicBezTo>
                    <a:pt x="2983092" y="4076446"/>
                    <a:pt x="2988217" y="4076446"/>
                    <a:pt x="2988244" y="4076446"/>
                  </a:cubicBezTo>
                  <a:cubicBezTo>
                    <a:pt x="2943283" y="4094436"/>
                    <a:pt x="3000608" y="4073072"/>
                    <a:pt x="2994988" y="4074337"/>
                  </a:cubicBezTo>
                  <a:lnTo>
                    <a:pt x="2988244" y="4076446"/>
                  </a:lnTo>
                  <a:cubicBezTo>
                    <a:pt x="3024213" y="4055885"/>
                    <a:pt x="3055043" y="4040464"/>
                    <a:pt x="3085873" y="4025044"/>
                  </a:cubicBezTo>
                  <a:cubicBezTo>
                    <a:pt x="3098709" y="4016484"/>
                    <a:pt x="3143611" y="3979410"/>
                    <a:pt x="3152672" y="3973642"/>
                  </a:cubicBezTo>
                  <a:cubicBezTo>
                    <a:pt x="3178364" y="3953081"/>
                    <a:pt x="3198917" y="3932521"/>
                    <a:pt x="3219470" y="3911960"/>
                  </a:cubicBezTo>
                  <a:cubicBezTo>
                    <a:pt x="3237922" y="3898117"/>
                    <a:pt x="3252232" y="3880131"/>
                    <a:pt x="3266237" y="3865552"/>
                  </a:cubicBezTo>
                  <a:lnTo>
                    <a:pt x="3270854" y="3860558"/>
                  </a:lnTo>
                  <a:cubicBezTo>
                    <a:pt x="3273564" y="3857848"/>
                    <a:pt x="3274845" y="3855137"/>
                    <a:pt x="3275415" y="3853169"/>
                  </a:cubicBezTo>
                  <a:lnTo>
                    <a:pt x="3280328" y="3845941"/>
                  </a:lnTo>
                  <a:lnTo>
                    <a:pt x="3275993" y="3850278"/>
                  </a:lnTo>
                  <a:cubicBezTo>
                    <a:pt x="3296546" y="3824577"/>
                    <a:pt x="3317100" y="3793736"/>
                    <a:pt x="3332515" y="3762895"/>
                  </a:cubicBezTo>
                  <a:cubicBezTo>
                    <a:pt x="3341507" y="3749402"/>
                    <a:pt x="3370169" y="3684748"/>
                    <a:pt x="3370310" y="3692900"/>
                  </a:cubicBezTo>
                  <a:lnTo>
                    <a:pt x="3368483" y="3701213"/>
                  </a:lnTo>
                  <a:cubicBezTo>
                    <a:pt x="3373622" y="3670372"/>
                    <a:pt x="3383898" y="3644671"/>
                    <a:pt x="3389037" y="3618970"/>
                  </a:cubicBezTo>
                  <a:cubicBezTo>
                    <a:pt x="3409590" y="3531587"/>
                    <a:pt x="3419867" y="3469905"/>
                    <a:pt x="3409590" y="3361961"/>
                  </a:cubicBezTo>
                  <a:cubicBezTo>
                    <a:pt x="3409262" y="3361633"/>
                    <a:pt x="3408955" y="3361326"/>
                    <a:pt x="3408729" y="3360976"/>
                  </a:cubicBezTo>
                  <a:cubicBezTo>
                    <a:pt x="3409372" y="3353770"/>
                    <a:pt x="3406069" y="3330378"/>
                    <a:pt x="3404873" y="3340085"/>
                  </a:cubicBezTo>
                  <a:lnTo>
                    <a:pt x="3404452" y="3351681"/>
                  </a:lnTo>
                  <a:cubicBezTo>
                    <a:pt x="3404452" y="3351658"/>
                    <a:pt x="3404452" y="3346530"/>
                    <a:pt x="3404452" y="3341401"/>
                  </a:cubicBezTo>
                  <a:cubicBezTo>
                    <a:pt x="3399313" y="3325980"/>
                    <a:pt x="3394175" y="3305419"/>
                    <a:pt x="3389037" y="3284859"/>
                  </a:cubicBezTo>
                  <a:cubicBezTo>
                    <a:pt x="3389037" y="3274578"/>
                    <a:pt x="3383898" y="3264298"/>
                    <a:pt x="3378760" y="3254018"/>
                  </a:cubicBezTo>
                  <a:cubicBezTo>
                    <a:pt x="3383898" y="3259158"/>
                    <a:pt x="3383898" y="3264298"/>
                    <a:pt x="3373622" y="3233457"/>
                  </a:cubicBezTo>
                  <a:cubicBezTo>
                    <a:pt x="3373622" y="3238597"/>
                    <a:pt x="3378760" y="3243737"/>
                    <a:pt x="3378760" y="3254018"/>
                  </a:cubicBezTo>
                  <a:cubicBezTo>
                    <a:pt x="3373622" y="3243737"/>
                    <a:pt x="3368483" y="3228317"/>
                    <a:pt x="3368483" y="3223177"/>
                  </a:cubicBezTo>
                  <a:cubicBezTo>
                    <a:pt x="3353578" y="3203296"/>
                    <a:pt x="3343477" y="3183415"/>
                    <a:pt x="3328786" y="3163610"/>
                  </a:cubicBezTo>
                  <a:lnTo>
                    <a:pt x="3335371" y="3169913"/>
                  </a:lnTo>
                  <a:cubicBezTo>
                    <a:pt x="3335342" y="3168159"/>
                    <a:pt x="3319348" y="3147154"/>
                    <a:pt x="3322238" y="3151214"/>
                  </a:cubicBezTo>
                  <a:cubicBezTo>
                    <a:pt x="3301684" y="3125513"/>
                    <a:pt x="3275993" y="3099812"/>
                    <a:pt x="3250301" y="3079252"/>
                  </a:cubicBezTo>
                  <a:cubicBezTo>
                    <a:pt x="3240024" y="3068971"/>
                    <a:pt x="3173225" y="3012430"/>
                    <a:pt x="3188640" y="3022710"/>
                  </a:cubicBezTo>
                  <a:cubicBezTo>
                    <a:pt x="3193779" y="3027850"/>
                    <a:pt x="3193779" y="3027850"/>
                    <a:pt x="3198917" y="3032990"/>
                  </a:cubicBezTo>
                  <a:cubicBezTo>
                    <a:pt x="3198917" y="3027850"/>
                    <a:pt x="3193779" y="3027850"/>
                    <a:pt x="3188640" y="3022710"/>
                  </a:cubicBezTo>
                  <a:cubicBezTo>
                    <a:pt x="3162948" y="3002149"/>
                    <a:pt x="3137257" y="2981588"/>
                    <a:pt x="3106426" y="2966168"/>
                  </a:cubicBezTo>
                  <a:cubicBezTo>
                    <a:pt x="2962552" y="2868505"/>
                    <a:pt x="2813540" y="2786262"/>
                    <a:pt x="2669665" y="2683458"/>
                  </a:cubicBezTo>
                  <a:cubicBezTo>
                    <a:pt x="2274011" y="2395609"/>
                    <a:pt x="1960571" y="1989535"/>
                    <a:pt x="1924602" y="1485798"/>
                  </a:cubicBezTo>
                  <a:cubicBezTo>
                    <a:pt x="1888634" y="961500"/>
                    <a:pt x="2191797" y="416641"/>
                    <a:pt x="2659389" y="175053"/>
                  </a:cubicBezTo>
                  <a:cubicBezTo>
                    <a:pt x="2890616" y="59399"/>
                    <a:pt x="3147534" y="-4853"/>
                    <a:pt x="3399956" y="287"/>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4122996" y="-1388180"/>
              <a:ext cx="10022017" cy="7667676"/>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grpSp>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3435337" y="4782762"/>
            <a:ext cx="68010" cy="24851"/>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7988971" y="3441909"/>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8105619" y="3551414"/>
            <a:ext cx="52371" cy="66655"/>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8172272" y="3653775"/>
            <a:ext cx="11902" cy="30948"/>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8203218" y="3725192"/>
            <a:ext cx="11902" cy="88080"/>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8162751" y="4120358"/>
            <a:ext cx="4761" cy="1190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8043725" y="4244145"/>
            <a:ext cx="52371" cy="714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1178877" y="-997773"/>
            <a:ext cx="35708" cy="26186"/>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1324090" y="-1073951"/>
            <a:ext cx="30946" cy="1428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1893035" y="-1073951"/>
            <a:ext cx="30946" cy="1428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2331052" y="-659740"/>
            <a:ext cx="35708" cy="7855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2228691" y="-823995"/>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2069194" y="-983490"/>
            <a:ext cx="35708" cy="26186"/>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4303916" y="5950984"/>
            <a:ext cx="9521" cy="476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11055089" y="-869225"/>
            <a:ext cx="21425" cy="26186"/>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4477696" y="5841479"/>
            <a:ext cx="21425" cy="11904"/>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10890833" y="-426447"/>
            <a:ext cx="4761" cy="19044"/>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10947967" y="-726393"/>
            <a:ext cx="30946" cy="83319"/>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7660458" y="2651575"/>
            <a:ext cx="19044" cy="9521"/>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8907855" y="1325621"/>
            <a:ext cx="9521"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nvGrpSpPr>
          <p:cNvPr id="119" name="Group 118">
            <a:extLst>
              <a:ext uri="{FF2B5EF4-FFF2-40B4-BE49-F238E27FC236}">
                <a16:creationId xmlns:a16="http://schemas.microsoft.com/office/drawing/2014/main" id="{E5691F86-88F8-41B2-B07F-6021649A1998}"/>
              </a:ext>
            </a:extLst>
          </p:cNvPr>
          <p:cNvGrpSpPr/>
          <p:nvPr/>
        </p:nvGrpSpPr>
        <p:grpSpPr>
          <a:xfrm>
            <a:off x="5667825" y="2670617"/>
            <a:ext cx="651732" cy="880797"/>
            <a:chOff x="9251950" y="2737151"/>
            <a:chExt cx="369887" cy="509588"/>
          </a:xfrm>
        </p:grpSpPr>
        <p:sp>
          <p:nvSpPr>
            <p:cNvPr id="120" name="Oval 67">
              <a:extLst>
                <a:ext uri="{FF2B5EF4-FFF2-40B4-BE49-F238E27FC236}">
                  <a16:creationId xmlns:a16="http://schemas.microsoft.com/office/drawing/2014/main" id="{DC4E9731-84B5-4A69-9D94-EC39724FD23D}"/>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92500" lnSpcReduction="20000"/>
            </a:bodyPr>
            <a:lstStyle/>
            <a:p>
              <a:endParaRPr lang="en-GB"/>
            </a:p>
          </p:txBody>
        </p:sp>
        <p:sp>
          <p:nvSpPr>
            <p:cNvPr id="121" name="Freeform 66">
              <a:extLst>
                <a:ext uri="{FF2B5EF4-FFF2-40B4-BE49-F238E27FC236}">
                  <a16:creationId xmlns:a16="http://schemas.microsoft.com/office/drawing/2014/main" id="{3C080BDF-5A62-48C0-884B-11E22DEA7F29}"/>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66" name="TextBox 65">
            <a:extLst>
              <a:ext uri="{FF2B5EF4-FFF2-40B4-BE49-F238E27FC236}">
                <a16:creationId xmlns:a16="http://schemas.microsoft.com/office/drawing/2014/main" id="{4B56C752-92BE-4B2D-ACB6-A6B2F3F8CA58}"/>
              </a:ext>
            </a:extLst>
          </p:cNvPr>
          <p:cNvSpPr txBox="1"/>
          <p:nvPr/>
        </p:nvSpPr>
        <p:spPr>
          <a:xfrm>
            <a:off x="2411270" y="146057"/>
            <a:ext cx="4640787"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pPr algn="l"/>
            <a:r>
              <a:rPr lang="da-DK" sz="2800" dirty="0"/>
              <a:t>Maltreatment Investigation</a:t>
            </a:r>
            <a:endParaRPr lang="en-US" sz="2800" dirty="0"/>
          </a:p>
        </p:txBody>
      </p:sp>
      <p:sp>
        <p:nvSpPr>
          <p:cNvPr id="71" name="Freeform 52">
            <a:extLst>
              <a:ext uri="{FF2B5EF4-FFF2-40B4-BE49-F238E27FC236}">
                <a16:creationId xmlns:a16="http://schemas.microsoft.com/office/drawing/2014/main" id="{47FA910B-B9B9-4EFA-AFE0-F4E454F37A9D}"/>
              </a:ext>
            </a:extLst>
          </p:cNvPr>
          <p:cNvSpPr>
            <a:spLocks/>
          </p:cNvSpPr>
          <p:nvPr/>
        </p:nvSpPr>
        <p:spPr bwMode="auto">
          <a:xfrm>
            <a:off x="3350691" y="4152909"/>
            <a:ext cx="10532"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aphicFrame>
        <p:nvGraphicFramePr>
          <p:cNvPr id="57" name="Diagram Option">
            <a:extLst>
              <a:ext uri="{FF2B5EF4-FFF2-40B4-BE49-F238E27FC236}">
                <a16:creationId xmlns:a16="http://schemas.microsoft.com/office/drawing/2014/main" id="{6B179F4F-5481-CE4E-B0EF-679E1ABB6D4F}"/>
              </a:ext>
            </a:extLst>
          </p:cNvPr>
          <p:cNvGraphicFramePr/>
          <p:nvPr>
            <p:extLst>
              <p:ext uri="{D42A27DB-BD31-4B8C-83A1-F6EECF244321}">
                <p14:modId xmlns:p14="http://schemas.microsoft.com/office/powerpoint/2010/main" val="545109320"/>
              </p:ext>
            </p:extLst>
          </p:nvPr>
        </p:nvGraphicFramePr>
        <p:xfrm>
          <a:off x="-264192" y="2158489"/>
          <a:ext cx="5350924" cy="18358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0EBCFCDC-D50D-4E46-921A-ADBC280174E9}"/>
              </a:ext>
            </a:extLst>
          </p:cNvPr>
          <p:cNvSpPr/>
          <p:nvPr/>
        </p:nvSpPr>
        <p:spPr>
          <a:xfrm>
            <a:off x="779961" y="711559"/>
            <a:ext cx="3062306" cy="36810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2BAFBD8-7B99-5E49-98F2-0346E1A0D2D9}"/>
              </a:ext>
            </a:extLst>
          </p:cNvPr>
          <p:cNvPicPr>
            <a:picLocks noChangeAspect="1"/>
          </p:cNvPicPr>
          <p:nvPr/>
        </p:nvPicPr>
        <p:blipFill>
          <a:blip r:embed="rId9"/>
          <a:stretch>
            <a:fillRect/>
          </a:stretch>
        </p:blipFill>
        <p:spPr>
          <a:xfrm>
            <a:off x="3961868" y="652436"/>
            <a:ext cx="1074506" cy="1061295"/>
          </a:xfrm>
          <a:prstGeom prst="rect">
            <a:avLst/>
          </a:prstGeom>
        </p:spPr>
      </p:pic>
      <p:pic>
        <p:nvPicPr>
          <p:cNvPr id="47" name="Picture 46">
            <a:extLst>
              <a:ext uri="{FF2B5EF4-FFF2-40B4-BE49-F238E27FC236}">
                <a16:creationId xmlns:a16="http://schemas.microsoft.com/office/drawing/2014/main" id="{E9CBE1A0-BF59-9F4D-97D0-699A2AB3A866}"/>
              </a:ext>
            </a:extLst>
          </p:cNvPr>
          <p:cNvPicPr>
            <a:picLocks noChangeAspect="1"/>
          </p:cNvPicPr>
          <p:nvPr/>
        </p:nvPicPr>
        <p:blipFill>
          <a:blip r:embed="rId10"/>
          <a:stretch>
            <a:fillRect/>
          </a:stretch>
        </p:blipFill>
        <p:spPr>
          <a:xfrm>
            <a:off x="2712682" y="4431941"/>
            <a:ext cx="1973775" cy="677088"/>
          </a:xfrm>
          <a:prstGeom prst="rect">
            <a:avLst/>
          </a:prstGeom>
        </p:spPr>
      </p:pic>
    </p:spTree>
    <p:extLst>
      <p:ext uri="{BB962C8B-B14F-4D97-AF65-F5344CB8AC3E}">
        <p14:creationId xmlns:p14="http://schemas.microsoft.com/office/powerpoint/2010/main" val="350992987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53D6C-404E-9F4F-AF7A-59EAB13566B5}"/>
              </a:ext>
            </a:extLst>
          </p:cNvPr>
          <p:cNvPicPr>
            <a:picLocks noChangeAspect="1"/>
          </p:cNvPicPr>
          <p:nvPr/>
        </p:nvPicPr>
        <p:blipFill>
          <a:blip r:embed="rId3"/>
          <a:stretch>
            <a:fillRect/>
          </a:stretch>
        </p:blipFill>
        <p:spPr>
          <a:xfrm>
            <a:off x="1420421" y="571775"/>
            <a:ext cx="5752900" cy="4699000"/>
          </a:xfrm>
          <a:prstGeom prst="rect">
            <a:avLst/>
          </a:prstGeom>
        </p:spPr>
      </p:pic>
      <p:sp>
        <p:nvSpPr>
          <p:cNvPr id="87" name="Rectangle 86">
            <a:extLst>
              <a:ext uri="{FF2B5EF4-FFF2-40B4-BE49-F238E27FC236}">
                <a16:creationId xmlns:a16="http://schemas.microsoft.com/office/drawing/2014/main" id="{B8E9FA09-5260-4878-99CA-62F77573EAA5}"/>
              </a:ext>
            </a:extLst>
          </p:cNvPr>
          <p:cNvSpPr/>
          <p:nvPr/>
        </p:nvSpPr>
        <p:spPr>
          <a:xfrm>
            <a:off x="247605" y="85656"/>
            <a:ext cx="5381495" cy="830997"/>
          </a:xfrm>
          <a:prstGeom prst="rect">
            <a:avLst/>
          </a:prstGeom>
        </p:spPr>
        <p:txBody>
          <a:bodyPr wrap="square" lIns="0" tIns="0" rIns="0" bIns="0" anchor="t">
            <a:noAutofit/>
          </a:bodyPr>
          <a:lstStyle/>
          <a:p>
            <a:endParaRPr lang="en-GB" sz="2000" dirty="0"/>
          </a:p>
        </p:txBody>
      </p:sp>
      <p:pic>
        <p:nvPicPr>
          <p:cNvPr id="5" name="Picture 4">
            <a:extLst>
              <a:ext uri="{FF2B5EF4-FFF2-40B4-BE49-F238E27FC236}">
                <a16:creationId xmlns:a16="http://schemas.microsoft.com/office/drawing/2014/main" id="{4B2A89FE-FBF7-764D-B129-4CCC1AF21B7C}"/>
              </a:ext>
            </a:extLst>
          </p:cNvPr>
          <p:cNvPicPr>
            <a:picLocks noChangeAspect="1"/>
          </p:cNvPicPr>
          <p:nvPr/>
        </p:nvPicPr>
        <p:blipFill>
          <a:blip r:embed="rId4"/>
          <a:stretch>
            <a:fillRect/>
          </a:stretch>
        </p:blipFill>
        <p:spPr>
          <a:xfrm rot="21431188">
            <a:off x="-1456" y="961786"/>
            <a:ext cx="1504876" cy="3219926"/>
          </a:xfrm>
          <a:prstGeom prst="rect">
            <a:avLst/>
          </a:prstGeom>
        </p:spPr>
      </p:pic>
      <p:pic>
        <p:nvPicPr>
          <p:cNvPr id="76" name="Picture 75">
            <a:extLst>
              <a:ext uri="{FF2B5EF4-FFF2-40B4-BE49-F238E27FC236}">
                <a16:creationId xmlns:a16="http://schemas.microsoft.com/office/drawing/2014/main" id="{75543E80-040E-644F-9BC1-C174CAA5932F}"/>
              </a:ext>
            </a:extLst>
          </p:cNvPr>
          <p:cNvPicPr>
            <a:picLocks noChangeAspect="1"/>
          </p:cNvPicPr>
          <p:nvPr/>
        </p:nvPicPr>
        <p:blipFill>
          <a:blip r:embed="rId5"/>
          <a:stretch>
            <a:fillRect/>
          </a:stretch>
        </p:blipFill>
        <p:spPr>
          <a:xfrm>
            <a:off x="873146" y="3006873"/>
            <a:ext cx="1315323" cy="451211"/>
          </a:xfrm>
          <a:prstGeom prst="rect">
            <a:avLst/>
          </a:prstGeom>
        </p:spPr>
      </p:pic>
      <p:sp>
        <p:nvSpPr>
          <p:cNvPr id="4" name="TextBox 3">
            <a:extLst>
              <a:ext uri="{FF2B5EF4-FFF2-40B4-BE49-F238E27FC236}">
                <a16:creationId xmlns:a16="http://schemas.microsoft.com/office/drawing/2014/main" id="{AB83ED91-F001-6942-A189-928AD8B48D03}"/>
              </a:ext>
            </a:extLst>
          </p:cNvPr>
          <p:cNvSpPr txBox="1"/>
          <p:nvPr/>
        </p:nvSpPr>
        <p:spPr>
          <a:xfrm>
            <a:off x="2287714" y="1539708"/>
            <a:ext cx="3806308" cy="1692771"/>
          </a:xfrm>
          <a:prstGeom prst="rect">
            <a:avLst/>
          </a:prstGeom>
          <a:solidFill>
            <a:schemeClr val="bg1">
              <a:lumMod val="85000"/>
            </a:schemeClr>
          </a:solidFill>
          <a:ln w="38100">
            <a:solidFill>
              <a:srgbClr val="C8CC52"/>
            </a:solidFill>
          </a:ln>
        </p:spPr>
        <p:txBody>
          <a:bodyPr wrap="square" rtlCol="0">
            <a:spAutoFit/>
          </a:bodyPr>
          <a:lstStyle/>
          <a:p>
            <a:pPr marL="342900" indent="-342900">
              <a:lnSpc>
                <a:spcPct val="150000"/>
              </a:lnSpc>
              <a:buFont typeface="Arial" panose="020B0604020202020204" pitchFamily="34" charset="0"/>
              <a:buChar char="•"/>
            </a:pPr>
            <a:r>
              <a:rPr lang="en-US" sz="2400" dirty="0"/>
              <a:t>Child Maltreatment Act</a:t>
            </a:r>
          </a:p>
          <a:p>
            <a:pPr marL="342900" indent="-342900">
              <a:lnSpc>
                <a:spcPct val="150000"/>
              </a:lnSpc>
              <a:buFont typeface="Arial" panose="020B0604020202020204" pitchFamily="34" charset="0"/>
              <a:buChar char="•"/>
            </a:pPr>
            <a:r>
              <a:rPr lang="en-US" sz="2400" dirty="0"/>
              <a:t>§9-28-111 Case Plan</a:t>
            </a:r>
          </a:p>
          <a:p>
            <a:pPr marL="342900" indent="-342900">
              <a:lnSpc>
                <a:spcPct val="150000"/>
              </a:lnSpc>
              <a:buFont typeface="Arial" panose="020B0604020202020204" pitchFamily="34" charset="0"/>
              <a:buChar char="•"/>
            </a:pPr>
            <a:r>
              <a:rPr lang="en-US" sz="2400" dirty="0"/>
              <a:t>Arkansas Juvenile Code  </a:t>
            </a:r>
          </a:p>
        </p:txBody>
      </p:sp>
      <p:sp>
        <p:nvSpPr>
          <p:cNvPr id="23" name="Rectangle 22">
            <a:extLst>
              <a:ext uri="{FF2B5EF4-FFF2-40B4-BE49-F238E27FC236}">
                <a16:creationId xmlns:a16="http://schemas.microsoft.com/office/drawing/2014/main" id="{B0547340-C4B0-B048-901B-2915B029A60F}"/>
              </a:ext>
            </a:extLst>
          </p:cNvPr>
          <p:cNvSpPr/>
          <p:nvPr/>
        </p:nvSpPr>
        <p:spPr>
          <a:xfrm>
            <a:off x="2499720" y="4305646"/>
            <a:ext cx="2714878" cy="32694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9F3E4F7-F7CF-55D8-8E3B-53967911E162}"/>
              </a:ext>
            </a:extLst>
          </p:cNvPr>
          <p:cNvSpPr txBox="1"/>
          <p:nvPr/>
        </p:nvSpPr>
        <p:spPr>
          <a:xfrm>
            <a:off x="221822" y="117343"/>
            <a:ext cx="5433060" cy="523220"/>
          </a:xfrm>
          <a:prstGeom prst="rect">
            <a:avLst/>
          </a:prstGeom>
          <a:noFill/>
        </p:spPr>
        <p:txBody>
          <a:bodyPr wrap="square">
            <a:spAutoFit/>
          </a:bodyPr>
          <a:lstStyle/>
          <a:p>
            <a:r>
              <a:rPr lang="da-DK" sz="2800" b="1" dirty="0">
                <a:solidFill>
                  <a:prstClr val="black">
                    <a:lumMod val="75000"/>
                    <a:lumOff val="25000"/>
                  </a:prstClr>
                </a:solidFill>
                <a:ea typeface="+mj-ea"/>
                <a:cs typeface="+mj-cs"/>
              </a:rPr>
              <a:t>Arkansas Code and Law</a:t>
            </a:r>
            <a:endParaRPr lang="en-GB" sz="2800" dirty="0"/>
          </a:p>
        </p:txBody>
      </p:sp>
      <p:grpSp>
        <p:nvGrpSpPr>
          <p:cNvPr id="9" name="Group 8">
            <a:extLst>
              <a:ext uri="{FF2B5EF4-FFF2-40B4-BE49-F238E27FC236}">
                <a16:creationId xmlns:a16="http://schemas.microsoft.com/office/drawing/2014/main" id="{A99536D8-8D94-E4B6-9547-4A56FCCC6FFE}"/>
              </a:ext>
            </a:extLst>
          </p:cNvPr>
          <p:cNvGrpSpPr/>
          <p:nvPr/>
        </p:nvGrpSpPr>
        <p:grpSpPr>
          <a:xfrm>
            <a:off x="7173321" y="3341510"/>
            <a:ext cx="1735106" cy="1801989"/>
            <a:chOff x="6224637" y="2773802"/>
            <a:chExt cx="2369698" cy="2369698"/>
          </a:xfrm>
        </p:grpSpPr>
        <p:pic>
          <p:nvPicPr>
            <p:cNvPr id="7" name="Picture 6">
              <a:extLst>
                <a:ext uri="{FF2B5EF4-FFF2-40B4-BE49-F238E27FC236}">
                  <a16:creationId xmlns:a16="http://schemas.microsoft.com/office/drawing/2014/main" id="{2258FD93-CA50-9747-9FE6-F0871A670917}"/>
                </a:ext>
              </a:extLst>
            </p:cNvPr>
            <p:cNvPicPr>
              <a:picLocks noChangeAspect="1"/>
            </p:cNvPicPr>
            <p:nvPr/>
          </p:nvPicPr>
          <p:blipFill>
            <a:blip r:embed="rId6"/>
            <a:stretch>
              <a:fillRect/>
            </a:stretch>
          </p:blipFill>
          <p:spPr>
            <a:xfrm>
              <a:off x="6224637" y="2773802"/>
              <a:ext cx="2369698" cy="2369698"/>
            </a:xfrm>
            <a:prstGeom prst="rect">
              <a:avLst/>
            </a:prstGeom>
          </p:spPr>
        </p:pic>
        <p:pic>
          <p:nvPicPr>
            <p:cNvPr id="24" name="Graphic 23" descr="Clock with solid fill">
              <a:extLst>
                <a:ext uri="{FF2B5EF4-FFF2-40B4-BE49-F238E27FC236}">
                  <a16:creationId xmlns:a16="http://schemas.microsoft.com/office/drawing/2014/main" id="{6C26A3C7-A349-8A45-AC49-BF143DBCA9D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5395" y="2773802"/>
              <a:ext cx="628183" cy="628183"/>
            </a:xfrm>
            <a:prstGeom prst="rect">
              <a:avLst/>
            </a:prstGeom>
          </p:spPr>
        </p:pic>
      </p:grpSp>
    </p:spTree>
    <p:extLst>
      <p:ext uri="{BB962C8B-B14F-4D97-AF65-F5344CB8AC3E}">
        <p14:creationId xmlns:p14="http://schemas.microsoft.com/office/powerpoint/2010/main" val="197762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53D6C-404E-9F4F-AF7A-59EAB13566B5}"/>
              </a:ext>
            </a:extLst>
          </p:cNvPr>
          <p:cNvPicPr>
            <a:picLocks noChangeAspect="1"/>
          </p:cNvPicPr>
          <p:nvPr/>
        </p:nvPicPr>
        <p:blipFill>
          <a:blip r:embed="rId3"/>
          <a:stretch>
            <a:fillRect/>
          </a:stretch>
        </p:blipFill>
        <p:spPr>
          <a:xfrm>
            <a:off x="1420421" y="571775"/>
            <a:ext cx="5475111" cy="4699000"/>
          </a:xfrm>
          <a:prstGeom prst="rect">
            <a:avLst/>
          </a:prstGeom>
        </p:spPr>
      </p:pic>
      <p:sp>
        <p:nvSpPr>
          <p:cNvPr id="87" name="Rectangle 86">
            <a:extLst>
              <a:ext uri="{FF2B5EF4-FFF2-40B4-BE49-F238E27FC236}">
                <a16:creationId xmlns:a16="http://schemas.microsoft.com/office/drawing/2014/main" id="{B8E9FA09-5260-4878-99CA-62F77573EAA5}"/>
              </a:ext>
            </a:extLst>
          </p:cNvPr>
          <p:cNvSpPr/>
          <p:nvPr/>
        </p:nvSpPr>
        <p:spPr>
          <a:xfrm>
            <a:off x="247605" y="85656"/>
            <a:ext cx="5381495" cy="830997"/>
          </a:xfrm>
          <a:prstGeom prst="rect">
            <a:avLst/>
          </a:prstGeom>
        </p:spPr>
        <p:txBody>
          <a:bodyPr wrap="square" lIns="0" tIns="0" rIns="0" bIns="0" anchor="t">
            <a:noAutofit/>
          </a:bodyPr>
          <a:lstStyle/>
          <a:p>
            <a:endParaRPr lang="en-GB" sz="2000" dirty="0"/>
          </a:p>
        </p:txBody>
      </p:sp>
      <p:pic>
        <p:nvPicPr>
          <p:cNvPr id="5" name="Picture 4">
            <a:extLst>
              <a:ext uri="{FF2B5EF4-FFF2-40B4-BE49-F238E27FC236}">
                <a16:creationId xmlns:a16="http://schemas.microsoft.com/office/drawing/2014/main" id="{4B2A89FE-FBF7-764D-B129-4CCC1AF21B7C}"/>
              </a:ext>
            </a:extLst>
          </p:cNvPr>
          <p:cNvPicPr>
            <a:picLocks noChangeAspect="1"/>
          </p:cNvPicPr>
          <p:nvPr/>
        </p:nvPicPr>
        <p:blipFill>
          <a:blip r:embed="rId4"/>
          <a:stretch>
            <a:fillRect/>
          </a:stretch>
        </p:blipFill>
        <p:spPr>
          <a:xfrm rot="21431188">
            <a:off x="-1456" y="961786"/>
            <a:ext cx="1504876" cy="3219926"/>
          </a:xfrm>
          <a:prstGeom prst="rect">
            <a:avLst/>
          </a:prstGeom>
        </p:spPr>
      </p:pic>
      <p:pic>
        <p:nvPicPr>
          <p:cNvPr id="76" name="Picture 75">
            <a:extLst>
              <a:ext uri="{FF2B5EF4-FFF2-40B4-BE49-F238E27FC236}">
                <a16:creationId xmlns:a16="http://schemas.microsoft.com/office/drawing/2014/main" id="{75543E80-040E-644F-9BC1-C174CAA5932F}"/>
              </a:ext>
            </a:extLst>
          </p:cNvPr>
          <p:cNvPicPr>
            <a:picLocks noChangeAspect="1"/>
          </p:cNvPicPr>
          <p:nvPr/>
        </p:nvPicPr>
        <p:blipFill>
          <a:blip r:embed="rId5"/>
          <a:stretch>
            <a:fillRect/>
          </a:stretch>
        </p:blipFill>
        <p:spPr>
          <a:xfrm>
            <a:off x="2126071" y="4406988"/>
            <a:ext cx="1315323" cy="451211"/>
          </a:xfrm>
          <a:prstGeom prst="rect">
            <a:avLst/>
          </a:prstGeom>
        </p:spPr>
      </p:pic>
      <p:sp>
        <p:nvSpPr>
          <p:cNvPr id="23" name="Rectangle 22">
            <a:extLst>
              <a:ext uri="{FF2B5EF4-FFF2-40B4-BE49-F238E27FC236}">
                <a16:creationId xmlns:a16="http://schemas.microsoft.com/office/drawing/2014/main" id="{B0547340-C4B0-B048-901B-2915B029A60F}"/>
              </a:ext>
            </a:extLst>
          </p:cNvPr>
          <p:cNvSpPr/>
          <p:nvPr/>
        </p:nvSpPr>
        <p:spPr>
          <a:xfrm>
            <a:off x="2499720" y="4305646"/>
            <a:ext cx="2714878" cy="32694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9F3E4F7-F7CF-55D8-8E3B-53967911E162}"/>
              </a:ext>
            </a:extLst>
          </p:cNvPr>
          <p:cNvSpPr txBox="1"/>
          <p:nvPr/>
        </p:nvSpPr>
        <p:spPr>
          <a:xfrm>
            <a:off x="221822" y="117343"/>
            <a:ext cx="5433060" cy="523220"/>
          </a:xfrm>
          <a:prstGeom prst="rect">
            <a:avLst/>
          </a:prstGeom>
          <a:noFill/>
        </p:spPr>
        <p:txBody>
          <a:bodyPr wrap="square">
            <a:spAutoFit/>
          </a:bodyPr>
          <a:lstStyle/>
          <a:p>
            <a:r>
              <a:rPr lang="da-DK" sz="2800" b="1" dirty="0">
                <a:solidFill>
                  <a:prstClr val="black">
                    <a:lumMod val="75000"/>
                    <a:lumOff val="25000"/>
                  </a:prstClr>
                </a:solidFill>
                <a:ea typeface="+mj-ea"/>
                <a:cs typeface="+mj-cs"/>
              </a:rPr>
              <a:t>Types of Juvenile Court Cases</a:t>
            </a:r>
            <a:endParaRPr lang="en-GB" sz="2800" dirty="0"/>
          </a:p>
        </p:txBody>
      </p:sp>
      <p:grpSp>
        <p:nvGrpSpPr>
          <p:cNvPr id="9" name="Group 8">
            <a:extLst>
              <a:ext uri="{FF2B5EF4-FFF2-40B4-BE49-F238E27FC236}">
                <a16:creationId xmlns:a16="http://schemas.microsoft.com/office/drawing/2014/main" id="{A99536D8-8D94-E4B6-9547-4A56FCCC6FFE}"/>
              </a:ext>
            </a:extLst>
          </p:cNvPr>
          <p:cNvGrpSpPr/>
          <p:nvPr/>
        </p:nvGrpSpPr>
        <p:grpSpPr>
          <a:xfrm>
            <a:off x="6895533" y="3106921"/>
            <a:ext cx="2001624" cy="1984714"/>
            <a:chOff x="6224637" y="2773802"/>
            <a:chExt cx="2369698" cy="2369698"/>
          </a:xfrm>
        </p:grpSpPr>
        <p:pic>
          <p:nvPicPr>
            <p:cNvPr id="7" name="Picture 6">
              <a:extLst>
                <a:ext uri="{FF2B5EF4-FFF2-40B4-BE49-F238E27FC236}">
                  <a16:creationId xmlns:a16="http://schemas.microsoft.com/office/drawing/2014/main" id="{2258FD93-CA50-9747-9FE6-F0871A670917}"/>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6224637" y="2773802"/>
              <a:ext cx="2369698" cy="2369698"/>
            </a:xfrm>
            <a:prstGeom prst="rect">
              <a:avLst/>
            </a:prstGeom>
          </p:spPr>
        </p:pic>
        <p:pic>
          <p:nvPicPr>
            <p:cNvPr id="24" name="Graphic 23" descr="Clock with solid fill">
              <a:extLst>
                <a:ext uri="{FF2B5EF4-FFF2-40B4-BE49-F238E27FC236}">
                  <a16:creationId xmlns:a16="http://schemas.microsoft.com/office/drawing/2014/main" id="{6C26A3C7-A349-8A45-AC49-BF143DBCA9DD}"/>
                </a:ext>
              </a:extLst>
            </p:cNvPr>
            <p:cNvPicPr>
              <a:picLocks noChangeAspect="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5395" y="2773802"/>
              <a:ext cx="628183" cy="628183"/>
            </a:xfrm>
            <a:prstGeom prst="rect">
              <a:avLst/>
            </a:prstGeom>
          </p:spPr>
        </p:pic>
      </p:grpSp>
      <p:graphicFrame>
        <p:nvGraphicFramePr>
          <p:cNvPr id="2" name="Diagram Option">
            <a:extLst>
              <a:ext uri="{FF2B5EF4-FFF2-40B4-BE49-F238E27FC236}">
                <a16:creationId xmlns:a16="http://schemas.microsoft.com/office/drawing/2014/main" id="{18C94708-B9BA-9F20-ECED-01618C061974}"/>
              </a:ext>
            </a:extLst>
          </p:cNvPr>
          <p:cNvGraphicFramePr/>
          <p:nvPr>
            <p:extLst>
              <p:ext uri="{D42A27DB-BD31-4B8C-83A1-F6EECF244321}">
                <p14:modId xmlns:p14="http://schemas.microsoft.com/office/powerpoint/2010/main" val="3022855147"/>
              </p:ext>
            </p:extLst>
          </p:nvPr>
        </p:nvGraphicFramePr>
        <p:xfrm>
          <a:off x="1004483" y="1089041"/>
          <a:ext cx="7135034" cy="18358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95996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53D6C-404E-9F4F-AF7A-59EAB13566B5}"/>
              </a:ext>
            </a:extLst>
          </p:cNvPr>
          <p:cNvPicPr>
            <a:picLocks noChangeAspect="1"/>
          </p:cNvPicPr>
          <p:nvPr/>
        </p:nvPicPr>
        <p:blipFill>
          <a:blip r:embed="rId3"/>
          <a:stretch>
            <a:fillRect/>
          </a:stretch>
        </p:blipFill>
        <p:spPr>
          <a:xfrm>
            <a:off x="1205291" y="570209"/>
            <a:ext cx="5894032" cy="4699000"/>
          </a:xfrm>
          <a:prstGeom prst="rect">
            <a:avLst/>
          </a:prstGeom>
        </p:spPr>
      </p:pic>
      <p:sp>
        <p:nvSpPr>
          <p:cNvPr id="87" name="Rectangle 86">
            <a:extLst>
              <a:ext uri="{FF2B5EF4-FFF2-40B4-BE49-F238E27FC236}">
                <a16:creationId xmlns:a16="http://schemas.microsoft.com/office/drawing/2014/main" id="{B8E9FA09-5260-4878-99CA-62F77573EAA5}"/>
              </a:ext>
            </a:extLst>
          </p:cNvPr>
          <p:cNvSpPr/>
          <p:nvPr/>
        </p:nvSpPr>
        <p:spPr>
          <a:xfrm>
            <a:off x="247605" y="85656"/>
            <a:ext cx="5381495" cy="830997"/>
          </a:xfrm>
          <a:prstGeom prst="rect">
            <a:avLst/>
          </a:prstGeom>
        </p:spPr>
        <p:txBody>
          <a:bodyPr wrap="square" lIns="0" tIns="0" rIns="0" bIns="0" anchor="t">
            <a:noAutofit/>
          </a:bodyPr>
          <a:lstStyle/>
          <a:p>
            <a:r>
              <a:rPr lang="da-DK" sz="2800" b="1" dirty="0">
                <a:solidFill>
                  <a:prstClr val="black">
                    <a:lumMod val="75000"/>
                    <a:lumOff val="25000"/>
                  </a:prstClr>
                </a:solidFill>
                <a:ea typeface="+mj-ea"/>
                <a:cs typeface="+mj-cs"/>
              </a:rPr>
              <a:t>Affidavits and Petitions</a:t>
            </a:r>
            <a:endParaRPr lang="en-GB" sz="2000" dirty="0"/>
          </a:p>
        </p:txBody>
      </p:sp>
      <p:pic>
        <p:nvPicPr>
          <p:cNvPr id="5" name="Picture 4">
            <a:extLst>
              <a:ext uri="{FF2B5EF4-FFF2-40B4-BE49-F238E27FC236}">
                <a16:creationId xmlns:a16="http://schemas.microsoft.com/office/drawing/2014/main" id="{4B2A89FE-FBF7-764D-B129-4CCC1AF21B7C}"/>
              </a:ext>
            </a:extLst>
          </p:cNvPr>
          <p:cNvPicPr>
            <a:picLocks noChangeAspect="1"/>
          </p:cNvPicPr>
          <p:nvPr/>
        </p:nvPicPr>
        <p:blipFill>
          <a:blip r:embed="rId4"/>
          <a:stretch>
            <a:fillRect/>
          </a:stretch>
        </p:blipFill>
        <p:spPr>
          <a:xfrm rot="21431188">
            <a:off x="-256272" y="951646"/>
            <a:ext cx="1504876" cy="3219926"/>
          </a:xfrm>
          <a:prstGeom prst="rect">
            <a:avLst/>
          </a:prstGeom>
        </p:spPr>
      </p:pic>
      <p:sp>
        <p:nvSpPr>
          <p:cNvPr id="19" name="TextBox 18">
            <a:extLst>
              <a:ext uri="{FF2B5EF4-FFF2-40B4-BE49-F238E27FC236}">
                <a16:creationId xmlns:a16="http://schemas.microsoft.com/office/drawing/2014/main" id="{EE55C21C-2DA2-C940-B15B-0F04C795D99D}"/>
              </a:ext>
            </a:extLst>
          </p:cNvPr>
          <p:cNvSpPr txBox="1"/>
          <p:nvPr/>
        </p:nvSpPr>
        <p:spPr>
          <a:xfrm>
            <a:off x="2044677" y="650173"/>
            <a:ext cx="4906391" cy="3139321"/>
          </a:xfrm>
          <a:prstGeom prst="rect">
            <a:avLst/>
          </a:prstGeom>
          <a:solidFill>
            <a:srgbClr val="D7DE5B"/>
          </a:solidFill>
          <a:ln w="31750">
            <a:solidFill>
              <a:srgbClr val="656565"/>
            </a:solidFill>
          </a:ln>
        </p:spPr>
        <p:txBody>
          <a:bodyPr wrap="square" rtlCol="0">
            <a:spAutoFit/>
          </a:bodyPr>
          <a:lstStyle/>
          <a:p>
            <a:pPr algn="ctr"/>
            <a:r>
              <a:rPr lang="en-US" b="1" dirty="0">
                <a:highlight>
                  <a:srgbClr val="FFFF00"/>
                </a:highlight>
              </a:rPr>
              <a:t>Handout 9 </a:t>
            </a:r>
            <a:r>
              <a:rPr lang="en-US" b="1" dirty="0"/>
              <a:t>– Affidavits: Key to the Case</a:t>
            </a:r>
          </a:p>
          <a:p>
            <a:pPr marL="285750" indent="-285750" algn="ctr">
              <a:buFont typeface="Arial" panose="020B0604020202020204" pitchFamily="34" charset="0"/>
              <a:buChar char="•"/>
            </a:pPr>
            <a:endParaRPr lang="en-US" dirty="0"/>
          </a:p>
          <a:p>
            <a:pPr algn="ctr"/>
            <a:endParaRPr lang="en-US" dirty="0"/>
          </a:p>
          <a:p>
            <a:pPr algn="ctr"/>
            <a:r>
              <a:rPr lang="en-US" sz="1200" dirty="0"/>
              <a:t>Definition: voluntary</a:t>
            </a:r>
            <a:r>
              <a:rPr lang="en-US" sz="1200" b="1" dirty="0"/>
              <a:t> declaration of facts</a:t>
            </a:r>
            <a:r>
              <a:rPr lang="en-US" sz="1200" dirty="0"/>
              <a:t> </a:t>
            </a:r>
            <a:r>
              <a:rPr lang="en-US" sz="1200" i="1" dirty="0"/>
              <a:t>written down and sworn to</a:t>
            </a:r>
            <a:r>
              <a:rPr lang="en-US" sz="1200" dirty="0"/>
              <a:t> by the DCFS worker or CACD before a notary</a:t>
            </a:r>
            <a:endParaRPr lang="en-US" sz="1200" b="1" dirty="0"/>
          </a:p>
          <a:p>
            <a:pPr marL="285750" indent="-285750" algn="ctr">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Family Information</a:t>
            </a:r>
          </a:p>
          <a:p>
            <a:pPr marL="285750" indent="-285750">
              <a:buFont typeface="Arial" panose="020B0604020202020204" pitchFamily="34" charset="0"/>
              <a:buChar char="•"/>
            </a:pPr>
            <a:r>
              <a:rPr lang="en-US" sz="1200" dirty="0"/>
              <a:t>Efforts to Locate</a:t>
            </a:r>
          </a:p>
          <a:p>
            <a:pPr marL="285750" indent="-285750">
              <a:buFont typeface="Arial" panose="020B0604020202020204" pitchFamily="34" charset="0"/>
              <a:buChar char="•"/>
            </a:pPr>
            <a:r>
              <a:rPr lang="en-US" sz="1200" dirty="0"/>
              <a:t>Description of Reasonable Efforts to Prevent Removal</a:t>
            </a:r>
          </a:p>
          <a:p>
            <a:pPr marL="285750" indent="-285750">
              <a:buFont typeface="Arial" panose="020B0604020202020204" pitchFamily="34" charset="0"/>
              <a:buChar char="•"/>
            </a:pPr>
            <a:r>
              <a:rPr lang="en-US" sz="1200" dirty="0"/>
              <a:t>Chronological Description of the circumstance requiring protective custody or other court intervention</a:t>
            </a:r>
          </a:p>
          <a:p>
            <a:pPr marL="285750" indent="-285750">
              <a:buFont typeface="Arial" panose="020B0604020202020204" pitchFamily="34" charset="0"/>
              <a:buChar char="•"/>
            </a:pPr>
            <a:endParaRPr lang="en-US" sz="1200" dirty="0"/>
          </a:p>
          <a:p>
            <a:r>
              <a:rPr lang="en-US" sz="1200" b="1" dirty="0"/>
              <a:t>Additional Information needed by OCC</a:t>
            </a:r>
          </a:p>
          <a:p>
            <a:pPr marL="285750" indent="-285750">
              <a:buFont typeface="Arial" panose="020B0604020202020204" pitchFamily="34" charset="0"/>
              <a:buChar char="•"/>
            </a:pPr>
            <a:r>
              <a:rPr lang="en-US" sz="1200" dirty="0"/>
              <a:t>Witness information</a:t>
            </a:r>
          </a:p>
          <a:p>
            <a:pPr marL="285750" indent="-285750">
              <a:buFont typeface="Arial" panose="020B0604020202020204" pitchFamily="34" charset="0"/>
              <a:buChar char="•"/>
            </a:pPr>
            <a:r>
              <a:rPr lang="en-US" sz="1200" dirty="0"/>
              <a:t>Information on criminal charges</a:t>
            </a:r>
          </a:p>
          <a:p>
            <a:pPr marL="285750" indent="-285750">
              <a:buFont typeface="Arial" panose="020B0604020202020204" pitchFamily="34" charset="0"/>
              <a:buChar char="•"/>
            </a:pPr>
            <a:r>
              <a:rPr lang="en-US" sz="1200" dirty="0"/>
              <a:t>Updates on any information included in the affidavit that changes</a:t>
            </a:r>
          </a:p>
        </p:txBody>
      </p:sp>
      <p:sp>
        <p:nvSpPr>
          <p:cNvPr id="23" name="Rectangle 22">
            <a:extLst>
              <a:ext uri="{FF2B5EF4-FFF2-40B4-BE49-F238E27FC236}">
                <a16:creationId xmlns:a16="http://schemas.microsoft.com/office/drawing/2014/main" id="{B0547340-C4B0-B048-901B-2915B029A60F}"/>
              </a:ext>
            </a:extLst>
          </p:cNvPr>
          <p:cNvSpPr/>
          <p:nvPr/>
        </p:nvSpPr>
        <p:spPr>
          <a:xfrm>
            <a:off x="2516048" y="4452598"/>
            <a:ext cx="2714878" cy="32694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Clock with solid fill">
            <a:extLst>
              <a:ext uri="{FF2B5EF4-FFF2-40B4-BE49-F238E27FC236}">
                <a16:creationId xmlns:a16="http://schemas.microsoft.com/office/drawing/2014/main" id="{6C26A3C7-A349-8A45-AC49-BF143DBCA9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37012" y="2146495"/>
            <a:ext cx="628183" cy="628183"/>
          </a:xfrm>
          <a:prstGeom prst="rect">
            <a:avLst/>
          </a:prstGeom>
        </p:spPr>
      </p:pic>
      <p:pic>
        <p:nvPicPr>
          <p:cNvPr id="3" name="Picture 2" descr="A close up of a key&#10;&#10;Description automatically generated">
            <a:extLst>
              <a:ext uri="{FF2B5EF4-FFF2-40B4-BE49-F238E27FC236}">
                <a16:creationId xmlns:a16="http://schemas.microsoft.com/office/drawing/2014/main" id="{A8307D64-A457-F435-2A7E-F3D2E059D907}"/>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115386" y="723337"/>
            <a:ext cx="856072" cy="856072"/>
          </a:xfrm>
          <a:prstGeom prst="rect">
            <a:avLst/>
          </a:prstGeom>
        </p:spPr>
      </p:pic>
      <p:grpSp>
        <p:nvGrpSpPr>
          <p:cNvPr id="8" name="Group 7">
            <a:extLst>
              <a:ext uri="{FF2B5EF4-FFF2-40B4-BE49-F238E27FC236}">
                <a16:creationId xmlns:a16="http://schemas.microsoft.com/office/drawing/2014/main" id="{584A004E-C98B-5843-B301-0A0DC43A81FE}"/>
              </a:ext>
            </a:extLst>
          </p:cNvPr>
          <p:cNvGrpSpPr/>
          <p:nvPr/>
        </p:nvGrpSpPr>
        <p:grpSpPr>
          <a:xfrm>
            <a:off x="7099323" y="3519486"/>
            <a:ext cx="1651885" cy="1532205"/>
            <a:chOff x="6224637" y="2773802"/>
            <a:chExt cx="2369698" cy="2369698"/>
          </a:xfrm>
        </p:grpSpPr>
        <p:pic>
          <p:nvPicPr>
            <p:cNvPr id="9" name="Picture 8">
              <a:extLst>
                <a:ext uri="{FF2B5EF4-FFF2-40B4-BE49-F238E27FC236}">
                  <a16:creationId xmlns:a16="http://schemas.microsoft.com/office/drawing/2014/main" id="{1B5699BA-A4CC-B562-96EC-7CB287F86925}"/>
                </a:ext>
              </a:extLst>
            </p:cNvPr>
            <p:cNvPicPr>
              <a:picLocks noChangeAspect="1"/>
            </p:cNvPicPr>
            <p:nvPr/>
          </p:nvPicPr>
          <p:blipFill>
            <a:blip r:embed="rId9"/>
            <a:stretch>
              <a:fillRect/>
            </a:stretch>
          </p:blipFill>
          <p:spPr>
            <a:xfrm>
              <a:off x="6224637" y="2773802"/>
              <a:ext cx="2369698" cy="2369698"/>
            </a:xfrm>
            <a:prstGeom prst="rect">
              <a:avLst/>
            </a:prstGeom>
          </p:spPr>
        </p:pic>
        <p:pic>
          <p:nvPicPr>
            <p:cNvPr id="10" name="Graphic 9" descr="Clock with solid fill">
              <a:extLst>
                <a:ext uri="{FF2B5EF4-FFF2-40B4-BE49-F238E27FC236}">
                  <a16:creationId xmlns:a16="http://schemas.microsoft.com/office/drawing/2014/main" id="{7BDBAF63-8E73-5E27-9187-6D57539E9E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95395" y="2773802"/>
              <a:ext cx="628183" cy="628183"/>
            </a:xfrm>
            <a:prstGeom prst="rect">
              <a:avLst/>
            </a:prstGeom>
          </p:spPr>
        </p:pic>
      </p:grpSp>
      <p:pic>
        <p:nvPicPr>
          <p:cNvPr id="2" name="Picture 1">
            <a:extLst>
              <a:ext uri="{FF2B5EF4-FFF2-40B4-BE49-F238E27FC236}">
                <a16:creationId xmlns:a16="http://schemas.microsoft.com/office/drawing/2014/main" id="{090971A3-5781-A898-60B7-4E6E5D646C73}"/>
              </a:ext>
            </a:extLst>
          </p:cNvPr>
          <p:cNvPicPr>
            <a:picLocks noChangeAspect="1"/>
          </p:cNvPicPr>
          <p:nvPr/>
        </p:nvPicPr>
        <p:blipFill>
          <a:blip r:embed="rId11"/>
          <a:stretch>
            <a:fillRect/>
          </a:stretch>
        </p:blipFill>
        <p:spPr>
          <a:xfrm>
            <a:off x="3815300" y="4425044"/>
            <a:ext cx="1315323" cy="451211"/>
          </a:xfrm>
          <a:prstGeom prst="rect">
            <a:avLst/>
          </a:prstGeom>
        </p:spPr>
      </p:pic>
    </p:spTree>
    <p:extLst>
      <p:ext uri="{BB962C8B-B14F-4D97-AF65-F5344CB8AC3E}">
        <p14:creationId xmlns:p14="http://schemas.microsoft.com/office/powerpoint/2010/main" val="2117015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53D6C-404E-9F4F-AF7A-59EAB13566B5}"/>
              </a:ext>
            </a:extLst>
          </p:cNvPr>
          <p:cNvPicPr>
            <a:picLocks noChangeAspect="1"/>
          </p:cNvPicPr>
          <p:nvPr/>
        </p:nvPicPr>
        <p:blipFill>
          <a:blip r:embed="rId3"/>
          <a:stretch>
            <a:fillRect/>
          </a:stretch>
        </p:blipFill>
        <p:spPr>
          <a:xfrm>
            <a:off x="1205291" y="570209"/>
            <a:ext cx="6008309" cy="4699000"/>
          </a:xfrm>
          <a:prstGeom prst="rect">
            <a:avLst/>
          </a:prstGeom>
        </p:spPr>
      </p:pic>
      <p:sp>
        <p:nvSpPr>
          <p:cNvPr id="87" name="Rectangle 86">
            <a:extLst>
              <a:ext uri="{FF2B5EF4-FFF2-40B4-BE49-F238E27FC236}">
                <a16:creationId xmlns:a16="http://schemas.microsoft.com/office/drawing/2014/main" id="{B8E9FA09-5260-4878-99CA-62F77573EAA5}"/>
              </a:ext>
            </a:extLst>
          </p:cNvPr>
          <p:cNvSpPr/>
          <p:nvPr/>
        </p:nvSpPr>
        <p:spPr>
          <a:xfrm>
            <a:off x="247605" y="85656"/>
            <a:ext cx="5381495" cy="830997"/>
          </a:xfrm>
          <a:prstGeom prst="rect">
            <a:avLst/>
          </a:prstGeom>
        </p:spPr>
        <p:txBody>
          <a:bodyPr wrap="square" lIns="0" tIns="0" rIns="0" bIns="0" anchor="t">
            <a:noAutofit/>
          </a:bodyPr>
          <a:lstStyle/>
          <a:p>
            <a:r>
              <a:rPr lang="da-DK" sz="2800" b="1" dirty="0">
                <a:solidFill>
                  <a:prstClr val="black">
                    <a:lumMod val="75000"/>
                    <a:lumOff val="25000"/>
                  </a:prstClr>
                </a:solidFill>
                <a:ea typeface="+mj-ea"/>
                <a:cs typeface="+mj-cs"/>
              </a:rPr>
              <a:t>Types of Petitions:</a:t>
            </a:r>
            <a:endParaRPr lang="en-GB" sz="2000" dirty="0"/>
          </a:p>
        </p:txBody>
      </p:sp>
      <p:pic>
        <p:nvPicPr>
          <p:cNvPr id="5" name="Picture 4">
            <a:extLst>
              <a:ext uri="{FF2B5EF4-FFF2-40B4-BE49-F238E27FC236}">
                <a16:creationId xmlns:a16="http://schemas.microsoft.com/office/drawing/2014/main" id="{4B2A89FE-FBF7-764D-B129-4CCC1AF21B7C}"/>
              </a:ext>
            </a:extLst>
          </p:cNvPr>
          <p:cNvPicPr>
            <a:picLocks noChangeAspect="1"/>
          </p:cNvPicPr>
          <p:nvPr/>
        </p:nvPicPr>
        <p:blipFill>
          <a:blip r:embed="rId4"/>
          <a:stretch>
            <a:fillRect/>
          </a:stretch>
        </p:blipFill>
        <p:spPr>
          <a:xfrm rot="21431188">
            <a:off x="-256272" y="951646"/>
            <a:ext cx="1504876" cy="3219926"/>
          </a:xfrm>
          <a:prstGeom prst="rect">
            <a:avLst/>
          </a:prstGeom>
        </p:spPr>
      </p:pic>
      <p:sp>
        <p:nvSpPr>
          <p:cNvPr id="23" name="Rectangle 22">
            <a:extLst>
              <a:ext uri="{FF2B5EF4-FFF2-40B4-BE49-F238E27FC236}">
                <a16:creationId xmlns:a16="http://schemas.microsoft.com/office/drawing/2014/main" id="{B0547340-C4B0-B048-901B-2915B029A60F}"/>
              </a:ext>
            </a:extLst>
          </p:cNvPr>
          <p:cNvSpPr/>
          <p:nvPr/>
        </p:nvSpPr>
        <p:spPr>
          <a:xfrm>
            <a:off x="2516048" y="4452598"/>
            <a:ext cx="2714878" cy="32694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Clock with solid fill">
            <a:extLst>
              <a:ext uri="{FF2B5EF4-FFF2-40B4-BE49-F238E27FC236}">
                <a16:creationId xmlns:a16="http://schemas.microsoft.com/office/drawing/2014/main" id="{6C26A3C7-A349-8A45-AC49-BF143DBCA9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37012" y="2146495"/>
            <a:ext cx="628183" cy="628183"/>
          </a:xfrm>
          <a:prstGeom prst="rect">
            <a:avLst/>
          </a:prstGeom>
        </p:spPr>
      </p:pic>
      <p:grpSp>
        <p:nvGrpSpPr>
          <p:cNvPr id="8" name="Group 7">
            <a:extLst>
              <a:ext uri="{FF2B5EF4-FFF2-40B4-BE49-F238E27FC236}">
                <a16:creationId xmlns:a16="http://schemas.microsoft.com/office/drawing/2014/main" id="{584A004E-C98B-5843-B301-0A0DC43A81FE}"/>
              </a:ext>
            </a:extLst>
          </p:cNvPr>
          <p:cNvGrpSpPr/>
          <p:nvPr/>
        </p:nvGrpSpPr>
        <p:grpSpPr>
          <a:xfrm>
            <a:off x="7213600" y="3081866"/>
            <a:ext cx="1862224" cy="1893449"/>
            <a:chOff x="6224637" y="2773802"/>
            <a:chExt cx="2369698" cy="2369698"/>
          </a:xfrm>
        </p:grpSpPr>
        <p:pic>
          <p:nvPicPr>
            <p:cNvPr id="9" name="Picture 8">
              <a:extLst>
                <a:ext uri="{FF2B5EF4-FFF2-40B4-BE49-F238E27FC236}">
                  <a16:creationId xmlns:a16="http://schemas.microsoft.com/office/drawing/2014/main" id="{1B5699BA-A4CC-B562-96EC-7CB287F86925}"/>
                </a:ext>
              </a:extLst>
            </p:cNvPr>
            <p:cNvPicPr>
              <a:picLocks noChangeAspect="1"/>
            </p:cNvPicPr>
            <p:nvPr/>
          </p:nvPicPr>
          <p:blipFill>
            <a:blip r:embed="rId7"/>
            <a:stretch>
              <a:fillRect/>
            </a:stretch>
          </p:blipFill>
          <p:spPr>
            <a:xfrm>
              <a:off x="6224637" y="2773802"/>
              <a:ext cx="2369698" cy="2369698"/>
            </a:xfrm>
            <a:prstGeom prst="rect">
              <a:avLst/>
            </a:prstGeom>
          </p:spPr>
        </p:pic>
        <p:pic>
          <p:nvPicPr>
            <p:cNvPr id="10" name="Graphic 9" descr="Clock with solid fill">
              <a:extLst>
                <a:ext uri="{FF2B5EF4-FFF2-40B4-BE49-F238E27FC236}">
                  <a16:creationId xmlns:a16="http://schemas.microsoft.com/office/drawing/2014/main" id="{7BDBAF63-8E73-5E27-9187-6D57539E9E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5395" y="2773802"/>
              <a:ext cx="628183" cy="628183"/>
            </a:xfrm>
            <a:prstGeom prst="rect">
              <a:avLst/>
            </a:prstGeom>
          </p:spPr>
        </p:pic>
      </p:grpSp>
      <p:graphicFrame>
        <p:nvGraphicFramePr>
          <p:cNvPr id="2" name="Diagram Option">
            <a:extLst>
              <a:ext uri="{FF2B5EF4-FFF2-40B4-BE49-F238E27FC236}">
                <a16:creationId xmlns:a16="http://schemas.microsoft.com/office/drawing/2014/main" id="{FB18C281-6463-3C82-9BDE-4E486685628A}"/>
              </a:ext>
            </a:extLst>
          </p:cNvPr>
          <p:cNvGraphicFramePr/>
          <p:nvPr>
            <p:extLst>
              <p:ext uri="{D42A27DB-BD31-4B8C-83A1-F6EECF244321}">
                <p14:modId xmlns:p14="http://schemas.microsoft.com/office/powerpoint/2010/main" val="3297381011"/>
              </p:ext>
            </p:extLst>
          </p:nvPr>
        </p:nvGraphicFramePr>
        <p:xfrm>
          <a:off x="868563" y="961646"/>
          <a:ext cx="6588386" cy="23696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Picture 2">
            <a:extLst>
              <a:ext uri="{FF2B5EF4-FFF2-40B4-BE49-F238E27FC236}">
                <a16:creationId xmlns:a16="http://schemas.microsoft.com/office/drawing/2014/main" id="{8F6925DA-A5FE-571B-FF85-1D6AB53361CC}"/>
              </a:ext>
            </a:extLst>
          </p:cNvPr>
          <p:cNvPicPr>
            <a:picLocks noChangeAspect="1"/>
          </p:cNvPicPr>
          <p:nvPr/>
        </p:nvPicPr>
        <p:blipFill>
          <a:blip r:embed="rId14"/>
          <a:stretch>
            <a:fillRect/>
          </a:stretch>
        </p:blipFill>
        <p:spPr>
          <a:xfrm>
            <a:off x="5773732" y="4475699"/>
            <a:ext cx="1315323" cy="451211"/>
          </a:xfrm>
          <a:prstGeom prst="rect">
            <a:avLst/>
          </a:prstGeom>
        </p:spPr>
      </p:pic>
    </p:spTree>
    <p:extLst>
      <p:ext uri="{BB962C8B-B14F-4D97-AF65-F5344CB8AC3E}">
        <p14:creationId xmlns:p14="http://schemas.microsoft.com/office/powerpoint/2010/main" val="2054449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3435337" y="4782762"/>
            <a:ext cx="68010" cy="24851"/>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10482991" y="1691431"/>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10599639" y="1800936"/>
            <a:ext cx="52371" cy="66655"/>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10666292" y="1903297"/>
            <a:ext cx="11902" cy="30948"/>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10697238" y="1974714"/>
            <a:ext cx="11902" cy="88080"/>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10656771" y="2369880"/>
            <a:ext cx="4761" cy="1190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10537745" y="2493667"/>
            <a:ext cx="52371" cy="714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3672897" y="-2748251"/>
            <a:ext cx="35708" cy="26186"/>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3818110" y="-2824429"/>
            <a:ext cx="30946" cy="1428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4387055" y="-2824429"/>
            <a:ext cx="30946" cy="1428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4825072" y="-2410218"/>
            <a:ext cx="35708" cy="7855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4722711" y="-2574473"/>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4563214" y="-2733968"/>
            <a:ext cx="35708" cy="26186"/>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7007341" y="4171933"/>
            <a:ext cx="9521" cy="476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13549109" y="-2619703"/>
            <a:ext cx="21425" cy="26186"/>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7181121" y="4062428"/>
            <a:ext cx="21425" cy="11904"/>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13384853" y="-2176925"/>
            <a:ext cx="4761" cy="19044"/>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13441987" y="-2476871"/>
            <a:ext cx="30946" cy="83319"/>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10154478" y="901097"/>
            <a:ext cx="19044" cy="9521"/>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11401875" y="-424857"/>
            <a:ext cx="9521"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nvGrpSpPr>
          <p:cNvPr id="8" name="Group 7"/>
          <p:cNvGrpSpPr/>
          <p:nvPr/>
        </p:nvGrpSpPr>
        <p:grpSpPr>
          <a:xfrm>
            <a:off x="0" y="-2890840"/>
            <a:ext cx="16626676" cy="7920015"/>
            <a:chOff x="0" y="-3151015"/>
            <a:chExt cx="16626676" cy="7920015"/>
          </a:xfrm>
        </p:grpSpPr>
        <p:grpSp>
          <p:nvGrpSpPr>
            <p:cNvPr id="7" name="Group 6"/>
            <p:cNvGrpSpPr/>
            <p:nvPr/>
          </p:nvGrpSpPr>
          <p:grpSpPr>
            <a:xfrm>
              <a:off x="6323757" y="-3151015"/>
              <a:ext cx="10302919" cy="7920015"/>
              <a:chOff x="6323757" y="-3151015"/>
              <a:chExt cx="10302919" cy="7920015"/>
            </a:xfrm>
          </p:grpSpPr>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6323757" y="1551251"/>
                <a:ext cx="2807886" cy="3217749"/>
              </a:xfrm>
              <a:custGeom>
                <a:avLst/>
                <a:gdLst/>
                <a:ahLst/>
                <a:cxnLst/>
                <a:rect l="l" t="t" r="r" b="b"/>
                <a:pathLst>
                  <a:path w="2807886" h="3217749">
                    <a:moveTo>
                      <a:pt x="464984" y="2641543"/>
                    </a:moveTo>
                    <a:cubicBezTo>
                      <a:pt x="461287" y="2642982"/>
                      <a:pt x="459773" y="2643390"/>
                      <a:pt x="464984" y="2641543"/>
                    </a:cubicBezTo>
                    <a:close/>
                    <a:moveTo>
                      <a:pt x="466342" y="2640975"/>
                    </a:moveTo>
                    <a:cubicBezTo>
                      <a:pt x="465902" y="2641335"/>
                      <a:pt x="465431" y="2641490"/>
                      <a:pt x="464984" y="2641543"/>
                    </a:cubicBezTo>
                    <a:close/>
                    <a:moveTo>
                      <a:pt x="472730" y="2636909"/>
                    </a:moveTo>
                    <a:cubicBezTo>
                      <a:pt x="471522" y="2638117"/>
                      <a:pt x="470598" y="2639041"/>
                      <a:pt x="469674" y="2639583"/>
                    </a:cubicBezTo>
                    <a:lnTo>
                      <a:pt x="466342" y="2640975"/>
                    </a:lnTo>
                    <a:close/>
                    <a:moveTo>
                      <a:pt x="646553" y="2535476"/>
                    </a:moveTo>
                    <a:lnTo>
                      <a:pt x="642296" y="2539246"/>
                    </a:lnTo>
                    <a:cubicBezTo>
                      <a:pt x="642693" y="2538855"/>
                      <a:pt x="642481" y="2539060"/>
                      <a:pt x="642296" y="2537961"/>
                    </a:cubicBezTo>
                    <a:cubicBezTo>
                      <a:pt x="643334" y="2537441"/>
                      <a:pt x="644792" y="2536712"/>
                      <a:pt x="646553" y="2535476"/>
                    </a:cubicBezTo>
                    <a:close/>
                    <a:moveTo>
                      <a:pt x="2014240" y="0"/>
                    </a:moveTo>
                    <a:cubicBezTo>
                      <a:pt x="2224912" y="5140"/>
                      <a:pt x="2440724" y="66822"/>
                      <a:pt x="2610290" y="190186"/>
                    </a:cubicBezTo>
                    <a:cubicBezTo>
                      <a:pt x="2682121" y="240173"/>
                      <a:pt x="2748257" y="293958"/>
                      <a:pt x="2807886" y="355808"/>
                    </a:cubicBezTo>
                    <a:lnTo>
                      <a:pt x="2807886" y="1194993"/>
                    </a:lnTo>
                    <a:cubicBezTo>
                      <a:pt x="2731979" y="1099540"/>
                      <a:pt x="2665008" y="996174"/>
                      <a:pt x="2605152" y="889250"/>
                    </a:cubicBezTo>
                    <a:cubicBezTo>
                      <a:pt x="2553768" y="786446"/>
                      <a:pt x="2507522" y="724764"/>
                      <a:pt x="2425308" y="652802"/>
                    </a:cubicBezTo>
                    <a:cubicBezTo>
                      <a:pt x="2363648" y="596260"/>
                      <a:pt x="2266019" y="534578"/>
                      <a:pt x="2183806" y="508877"/>
                    </a:cubicBezTo>
                    <a:cubicBezTo>
                      <a:pt x="2096453" y="483176"/>
                      <a:pt x="2014240" y="472896"/>
                      <a:pt x="1942302" y="488316"/>
                    </a:cubicBezTo>
                    <a:cubicBezTo>
                      <a:pt x="1741906" y="529437"/>
                      <a:pt x="1546648" y="683643"/>
                      <a:pt x="1484988" y="884110"/>
                    </a:cubicBezTo>
                    <a:cubicBezTo>
                      <a:pt x="1418189" y="1089716"/>
                      <a:pt x="1438743" y="1305604"/>
                      <a:pt x="1449019" y="1536912"/>
                    </a:cubicBezTo>
                    <a:cubicBezTo>
                      <a:pt x="1469573" y="1958406"/>
                      <a:pt x="1397636" y="2390181"/>
                      <a:pt x="1130441" y="2729432"/>
                    </a:cubicBezTo>
                    <a:cubicBezTo>
                      <a:pt x="858107" y="3068684"/>
                      <a:pt x="426485" y="3197188"/>
                      <a:pt x="0" y="3217749"/>
                    </a:cubicBezTo>
                    <a:cubicBezTo>
                      <a:pt x="0" y="3217749"/>
                      <a:pt x="0" y="3217749"/>
                      <a:pt x="0" y="2739712"/>
                    </a:cubicBezTo>
                    <a:cubicBezTo>
                      <a:pt x="159290" y="2729432"/>
                      <a:pt x="303164" y="2708871"/>
                      <a:pt x="462453" y="2642049"/>
                    </a:cubicBezTo>
                    <a:cubicBezTo>
                      <a:pt x="466384" y="2642049"/>
                      <a:pt x="467308" y="2642049"/>
                      <a:pt x="469674" y="2639583"/>
                    </a:cubicBezTo>
                    <a:cubicBezTo>
                      <a:pt x="482121" y="2634563"/>
                      <a:pt x="503560" y="2624809"/>
                      <a:pt x="503560" y="2621488"/>
                    </a:cubicBezTo>
                    <a:cubicBezTo>
                      <a:pt x="524114" y="2611208"/>
                      <a:pt x="544667" y="2600928"/>
                      <a:pt x="565220" y="2590647"/>
                    </a:cubicBezTo>
                    <a:cubicBezTo>
                      <a:pt x="590912" y="2575227"/>
                      <a:pt x="616604" y="2554666"/>
                      <a:pt x="642296" y="2539246"/>
                    </a:cubicBezTo>
                    <a:cubicBezTo>
                      <a:pt x="647434" y="2534105"/>
                      <a:pt x="652573" y="2534105"/>
                      <a:pt x="657711" y="2528965"/>
                    </a:cubicBezTo>
                    <a:lnTo>
                      <a:pt x="646553" y="2535476"/>
                    </a:lnTo>
                    <a:cubicBezTo>
                      <a:pt x="655474" y="2527671"/>
                      <a:pt x="673102" y="2513564"/>
                      <a:pt x="673126" y="2513545"/>
                    </a:cubicBezTo>
                    <a:cubicBezTo>
                      <a:pt x="688541" y="2498124"/>
                      <a:pt x="703956" y="2482704"/>
                      <a:pt x="719371" y="2467283"/>
                    </a:cubicBezTo>
                    <a:cubicBezTo>
                      <a:pt x="728364" y="2458288"/>
                      <a:pt x="776696" y="2398132"/>
                      <a:pt x="771428" y="2410781"/>
                    </a:cubicBezTo>
                    <a:lnTo>
                      <a:pt x="765617" y="2421022"/>
                    </a:lnTo>
                    <a:cubicBezTo>
                      <a:pt x="873522" y="2271957"/>
                      <a:pt x="899214" y="2199994"/>
                      <a:pt x="940321" y="2025228"/>
                    </a:cubicBezTo>
                    <a:cubicBezTo>
                      <a:pt x="966013" y="1886443"/>
                      <a:pt x="976290" y="1721958"/>
                      <a:pt x="966013" y="1536912"/>
                    </a:cubicBezTo>
                    <a:cubicBezTo>
                      <a:pt x="940321" y="1084576"/>
                      <a:pt x="955736" y="585979"/>
                      <a:pt x="1335975" y="267289"/>
                    </a:cubicBezTo>
                    <a:cubicBezTo>
                      <a:pt x="1531233" y="113083"/>
                      <a:pt x="1757321" y="0"/>
                      <a:pt x="2014240"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6604659" y="-3151015"/>
                <a:ext cx="10022017" cy="7667676"/>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p>
            </p:txBody>
          </p:sp>
        </p:grpSp>
        <p:grpSp>
          <p:nvGrpSpPr>
            <p:cNvPr id="3" name="Group 2"/>
            <p:cNvGrpSpPr/>
            <p:nvPr/>
          </p:nvGrpSpPr>
          <p:grpSpPr>
            <a:xfrm>
              <a:off x="0" y="4288496"/>
              <a:ext cx="6358287" cy="478938"/>
              <a:chOff x="0" y="4655843"/>
              <a:chExt cx="3493294" cy="263132"/>
            </a:xfrm>
          </p:grpSpPr>
          <p:sp>
            <p:nvSpPr>
              <p:cNvPr id="85" name="Rectangle 84">
                <a:extLst>
                  <a:ext uri="{FF2B5EF4-FFF2-40B4-BE49-F238E27FC236}">
                    <a16:creationId xmlns:a16="http://schemas.microsoft.com/office/drawing/2014/main" id="{BD2D3B7C-AB6F-4555-BB04-96956AF7A318}"/>
                  </a:ext>
                </a:extLst>
              </p:cNvPr>
              <p:cNvSpPr/>
              <p:nvPr/>
            </p:nvSpPr>
            <p:spPr bwMode="auto">
              <a:xfrm>
                <a:off x="5074" y="4655843"/>
                <a:ext cx="3480994" cy="263132"/>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p:cNvCxnSpPr>
              <p:nvPr/>
            </p:nvCxnSpPr>
            <p:spPr>
              <a:xfrm>
                <a:off x="0" y="4795245"/>
                <a:ext cx="3493294"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19" name="Group 118">
            <a:extLst>
              <a:ext uri="{FF2B5EF4-FFF2-40B4-BE49-F238E27FC236}">
                <a16:creationId xmlns:a16="http://schemas.microsoft.com/office/drawing/2014/main" id="{E5691F86-88F8-41B2-B07F-6021649A1998}"/>
              </a:ext>
            </a:extLst>
          </p:cNvPr>
          <p:cNvGrpSpPr/>
          <p:nvPr/>
        </p:nvGrpSpPr>
        <p:grpSpPr>
          <a:xfrm>
            <a:off x="6040216" y="3700844"/>
            <a:ext cx="765784" cy="942177"/>
            <a:chOff x="9251950" y="2737151"/>
            <a:chExt cx="369887" cy="509588"/>
          </a:xfrm>
        </p:grpSpPr>
        <p:sp>
          <p:nvSpPr>
            <p:cNvPr id="120" name="Oval 67">
              <a:extLst>
                <a:ext uri="{FF2B5EF4-FFF2-40B4-BE49-F238E27FC236}">
                  <a16:creationId xmlns:a16="http://schemas.microsoft.com/office/drawing/2014/main" id="{DC4E9731-84B5-4A69-9D94-EC39724FD23D}"/>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92500" lnSpcReduction="10000"/>
            </a:bodyPr>
            <a:lstStyle/>
            <a:p>
              <a:endParaRPr lang="en-GB"/>
            </a:p>
          </p:txBody>
        </p:sp>
        <p:sp>
          <p:nvSpPr>
            <p:cNvPr id="121" name="Freeform 66">
              <a:extLst>
                <a:ext uri="{FF2B5EF4-FFF2-40B4-BE49-F238E27FC236}">
                  <a16:creationId xmlns:a16="http://schemas.microsoft.com/office/drawing/2014/main" id="{3C080BDF-5A62-48C0-884B-11E22DEA7F29}"/>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66" name="TextBox 65">
            <a:extLst>
              <a:ext uri="{FF2B5EF4-FFF2-40B4-BE49-F238E27FC236}">
                <a16:creationId xmlns:a16="http://schemas.microsoft.com/office/drawing/2014/main" id="{4B56C752-92BE-4B2D-ACB6-A6B2F3F8CA58}"/>
              </a:ext>
            </a:extLst>
          </p:cNvPr>
          <p:cNvSpPr txBox="1"/>
          <p:nvPr/>
        </p:nvSpPr>
        <p:spPr>
          <a:xfrm>
            <a:off x="314048" y="265497"/>
            <a:ext cx="7687611"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pPr algn="l"/>
            <a:r>
              <a:rPr lang="da-DK" sz="2800" dirty="0"/>
              <a:t>Types of Hearings</a:t>
            </a:r>
            <a:endParaRPr lang="en-US" sz="2800" dirty="0"/>
          </a:p>
        </p:txBody>
      </p:sp>
      <p:sp>
        <p:nvSpPr>
          <p:cNvPr id="59" name="Freeform 52">
            <a:extLst>
              <a:ext uri="{FF2B5EF4-FFF2-40B4-BE49-F238E27FC236}">
                <a16:creationId xmlns:a16="http://schemas.microsoft.com/office/drawing/2014/main" id="{47FA910B-B9B9-4EFA-AFE0-F4E454F37A9D}"/>
              </a:ext>
            </a:extLst>
          </p:cNvPr>
          <p:cNvSpPr>
            <a:spLocks/>
          </p:cNvSpPr>
          <p:nvPr/>
        </p:nvSpPr>
        <p:spPr bwMode="auto">
          <a:xfrm>
            <a:off x="3441003" y="4085175"/>
            <a:ext cx="10532"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3" name="Picture Text Option" hidden="1">
            <a:extLst>
              <a:ext uri="{FF2B5EF4-FFF2-40B4-BE49-F238E27FC236}">
                <a16:creationId xmlns:a16="http://schemas.microsoft.com/office/drawing/2014/main" id="{EF94B5A8-AE3F-45CA-8BEA-D7AF8472E0F0}"/>
              </a:ext>
            </a:extLst>
          </p:cNvPr>
          <p:cNvSpPr txBox="1"/>
          <p:nvPr/>
        </p:nvSpPr>
        <p:spPr>
          <a:xfrm>
            <a:off x="553518" y="3398798"/>
            <a:ext cx="3824729" cy="692498"/>
          </a:xfrm>
          <a:prstGeom prst="rect">
            <a:avLst/>
          </a:prstGeom>
          <a:noFill/>
        </p:spPr>
        <p:txBody>
          <a:bodyPr wrap="square" lIns="0" tIns="0" rIns="0" bIns="0" rtlCol="0" anchor="t">
            <a:noAutofit/>
          </a:bodyPr>
          <a:lstStyle/>
          <a:p>
            <a:r>
              <a:rPr lang="da-DK" sz="1600" dirty="0">
                <a:solidFill>
                  <a:schemeClr val="tx1">
                    <a:lumMod val="75000"/>
                    <a:lumOff val="25000"/>
                  </a:schemeClr>
                </a:solidFill>
              </a:rPr>
              <a:t>Lorem ipsum dolor sit amet, consectetur adipiscing elit</a:t>
            </a:r>
          </a:p>
        </p:txBody>
      </p:sp>
      <p:pic>
        <p:nvPicPr>
          <p:cNvPr id="6" name="Picture Option"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18" y="736208"/>
            <a:ext cx="3824729" cy="2549182"/>
          </a:xfrm>
          <a:prstGeom prst="roundRect">
            <a:avLst>
              <a:gd name="adj" fmla="val 8594"/>
            </a:avLst>
          </a:prstGeom>
          <a:solidFill>
            <a:srgbClr val="FFFFFF">
              <a:shade val="85000"/>
            </a:srgbClr>
          </a:solidFill>
          <a:ln>
            <a:noFill/>
          </a:ln>
          <a:effectLst/>
        </p:spPr>
      </p:pic>
      <p:graphicFrame>
        <p:nvGraphicFramePr>
          <p:cNvPr id="61" name="Bar Graph Option" hidden="1"/>
          <p:cNvGraphicFramePr>
            <a:graphicFrameLocks/>
          </p:cNvGraphicFramePr>
          <p:nvPr/>
        </p:nvGraphicFramePr>
        <p:xfrm>
          <a:off x="449936" y="394061"/>
          <a:ext cx="4267200" cy="3678054"/>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1542952D-B317-4F5A-5B1E-E9DA3F020059}"/>
              </a:ext>
            </a:extLst>
          </p:cNvPr>
          <p:cNvSpPr txBox="1"/>
          <p:nvPr/>
        </p:nvSpPr>
        <p:spPr>
          <a:xfrm>
            <a:off x="1056467" y="1375238"/>
            <a:ext cx="6001326" cy="2535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a:spcAft>
                <a:spcPts val="600"/>
              </a:spcAft>
            </a:pPr>
            <a:r>
              <a:rPr lang="en-US" sz="2000" dirty="0">
                <a:solidFill>
                  <a:schemeClr val="tx1"/>
                </a:solidFill>
              </a:rPr>
              <a:t>Probable Cause Hearing</a:t>
            </a:r>
          </a:p>
          <a:p>
            <a:pPr>
              <a:spcAft>
                <a:spcPts val="600"/>
              </a:spcAft>
            </a:pPr>
            <a:r>
              <a:rPr lang="en-US" sz="2000" dirty="0">
                <a:solidFill>
                  <a:schemeClr val="tx1"/>
                </a:solidFill>
              </a:rPr>
              <a:t>Adjudication Hearing</a:t>
            </a:r>
          </a:p>
          <a:p>
            <a:pPr>
              <a:spcAft>
                <a:spcPts val="600"/>
              </a:spcAft>
            </a:pPr>
            <a:r>
              <a:rPr lang="en-US" sz="2000" dirty="0">
                <a:solidFill>
                  <a:schemeClr val="tx1"/>
                </a:solidFill>
              </a:rPr>
              <a:t>Disposition Hearing</a:t>
            </a:r>
          </a:p>
          <a:p>
            <a:pPr>
              <a:spcAft>
                <a:spcPts val="600"/>
              </a:spcAft>
            </a:pPr>
            <a:r>
              <a:rPr lang="en-US" sz="2000" dirty="0">
                <a:solidFill>
                  <a:schemeClr val="tx1"/>
                </a:solidFill>
              </a:rPr>
              <a:t>Review Hearing</a:t>
            </a:r>
          </a:p>
          <a:p>
            <a:pPr>
              <a:spcAft>
                <a:spcPts val="600"/>
              </a:spcAft>
            </a:pPr>
            <a:r>
              <a:rPr lang="en-US" sz="2000" dirty="0">
                <a:solidFill>
                  <a:schemeClr val="tx1"/>
                </a:solidFill>
              </a:rPr>
              <a:t>No Reunification Hearing</a:t>
            </a:r>
          </a:p>
          <a:p>
            <a:pPr>
              <a:spcAft>
                <a:spcPts val="600"/>
              </a:spcAft>
            </a:pPr>
            <a:r>
              <a:rPr lang="en-US" sz="2000" dirty="0">
                <a:solidFill>
                  <a:schemeClr val="tx1"/>
                </a:solidFill>
              </a:rPr>
              <a:t>Permanency Planning Hearing </a:t>
            </a:r>
          </a:p>
          <a:p>
            <a:pPr>
              <a:spcAft>
                <a:spcPts val="600"/>
              </a:spcAft>
            </a:pPr>
            <a:r>
              <a:rPr lang="en-US" sz="2000" dirty="0">
                <a:solidFill>
                  <a:schemeClr val="tx1"/>
                </a:solidFill>
              </a:rPr>
              <a:t>15 Month Review Hearing</a:t>
            </a:r>
          </a:p>
          <a:p>
            <a:pPr>
              <a:spcAft>
                <a:spcPts val="600"/>
              </a:spcAft>
            </a:pPr>
            <a:r>
              <a:rPr lang="en-US" sz="2000" dirty="0">
                <a:solidFill>
                  <a:schemeClr val="tx1"/>
                </a:solidFill>
              </a:rPr>
              <a:t>Termination of Parental Rights Hearing</a:t>
            </a:r>
          </a:p>
          <a:p>
            <a:pPr>
              <a:spcAft>
                <a:spcPts val="600"/>
              </a:spcAft>
            </a:pPr>
            <a:r>
              <a:rPr lang="en-US" sz="2000" dirty="0">
                <a:solidFill>
                  <a:schemeClr val="tx1"/>
                </a:solidFill>
              </a:rPr>
              <a:t>Post Termination Review Hearing</a:t>
            </a:r>
          </a:p>
        </p:txBody>
      </p:sp>
      <p:pic>
        <p:nvPicPr>
          <p:cNvPr id="29" name="Graphic 28" descr="Checkbox Checked with solid fill">
            <a:extLst>
              <a:ext uri="{FF2B5EF4-FFF2-40B4-BE49-F238E27FC236}">
                <a16:creationId xmlns:a16="http://schemas.microsoft.com/office/drawing/2014/main" id="{D809A8A7-ACDE-3E79-F43F-849D7FB9F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124" y="905876"/>
            <a:ext cx="415868" cy="415868"/>
          </a:xfrm>
          <a:prstGeom prst="rect">
            <a:avLst/>
          </a:prstGeom>
        </p:spPr>
      </p:pic>
      <p:pic>
        <p:nvPicPr>
          <p:cNvPr id="4" name="Graphic 3" descr="Checkbox Checked with solid fill">
            <a:extLst>
              <a:ext uri="{FF2B5EF4-FFF2-40B4-BE49-F238E27FC236}">
                <a16:creationId xmlns:a16="http://schemas.microsoft.com/office/drawing/2014/main" id="{C778305A-30ED-6CAA-08B8-8BED370F17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435" y="1296253"/>
            <a:ext cx="415868" cy="415868"/>
          </a:xfrm>
          <a:prstGeom prst="rect">
            <a:avLst/>
          </a:prstGeom>
        </p:spPr>
      </p:pic>
      <p:pic>
        <p:nvPicPr>
          <p:cNvPr id="5" name="Graphic 4" descr="Checkbox Checked with solid fill">
            <a:extLst>
              <a:ext uri="{FF2B5EF4-FFF2-40B4-BE49-F238E27FC236}">
                <a16:creationId xmlns:a16="http://schemas.microsoft.com/office/drawing/2014/main" id="{69699332-E776-4FE0-0467-DE346A1B0A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124" y="1685887"/>
            <a:ext cx="415868" cy="415868"/>
          </a:xfrm>
          <a:prstGeom prst="rect">
            <a:avLst/>
          </a:prstGeom>
        </p:spPr>
      </p:pic>
      <p:pic>
        <p:nvPicPr>
          <p:cNvPr id="9" name="Graphic 8" descr="Checkbox Checked with solid fill">
            <a:extLst>
              <a:ext uri="{FF2B5EF4-FFF2-40B4-BE49-F238E27FC236}">
                <a16:creationId xmlns:a16="http://schemas.microsoft.com/office/drawing/2014/main" id="{4227BCAF-ED48-064D-ADE4-689FE6DF3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2835" y="2070313"/>
            <a:ext cx="415868" cy="415868"/>
          </a:xfrm>
          <a:prstGeom prst="rect">
            <a:avLst/>
          </a:prstGeom>
        </p:spPr>
      </p:pic>
      <p:pic>
        <p:nvPicPr>
          <p:cNvPr id="11" name="Graphic 10" descr="Checkbox Checked with solid fill">
            <a:extLst>
              <a:ext uri="{FF2B5EF4-FFF2-40B4-BE49-F238E27FC236}">
                <a16:creationId xmlns:a16="http://schemas.microsoft.com/office/drawing/2014/main" id="{895F49BD-E92A-1948-05D5-EE6AD264A4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2835" y="2433976"/>
            <a:ext cx="415868" cy="415868"/>
          </a:xfrm>
          <a:prstGeom prst="rect">
            <a:avLst/>
          </a:prstGeom>
        </p:spPr>
      </p:pic>
      <p:pic>
        <p:nvPicPr>
          <p:cNvPr id="2" name="Graphic 1" descr="Checkbox Checked with solid fill">
            <a:extLst>
              <a:ext uri="{FF2B5EF4-FFF2-40B4-BE49-F238E27FC236}">
                <a16:creationId xmlns:a16="http://schemas.microsoft.com/office/drawing/2014/main" id="{2E6FCDBC-AB33-5642-C03D-E5966D3F3C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2835" y="2837639"/>
            <a:ext cx="415868" cy="415868"/>
          </a:xfrm>
          <a:prstGeom prst="rect">
            <a:avLst/>
          </a:prstGeom>
        </p:spPr>
      </p:pic>
      <p:pic>
        <p:nvPicPr>
          <p:cNvPr id="10" name="Graphic 9" descr="Checkbox Checked with solid fill">
            <a:extLst>
              <a:ext uri="{FF2B5EF4-FFF2-40B4-BE49-F238E27FC236}">
                <a16:creationId xmlns:a16="http://schemas.microsoft.com/office/drawing/2014/main" id="{C4FA64A1-A8D1-6E4E-4621-3151CB2F6D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2126" y="3209677"/>
            <a:ext cx="415868" cy="415868"/>
          </a:xfrm>
          <a:prstGeom prst="rect">
            <a:avLst/>
          </a:prstGeom>
        </p:spPr>
      </p:pic>
      <p:pic>
        <p:nvPicPr>
          <p:cNvPr id="12" name="Graphic 11" descr="Checkbox Checked with solid fill">
            <a:extLst>
              <a:ext uri="{FF2B5EF4-FFF2-40B4-BE49-F238E27FC236}">
                <a16:creationId xmlns:a16="http://schemas.microsoft.com/office/drawing/2014/main" id="{88C1F021-D442-D6B6-534C-72728D7C2A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2126" y="3611699"/>
            <a:ext cx="415868" cy="415868"/>
          </a:xfrm>
          <a:prstGeom prst="rect">
            <a:avLst/>
          </a:prstGeom>
        </p:spPr>
      </p:pic>
      <p:pic>
        <p:nvPicPr>
          <p:cNvPr id="13" name="Graphic 12" descr="Checkbox Checked with solid fill">
            <a:extLst>
              <a:ext uri="{FF2B5EF4-FFF2-40B4-BE49-F238E27FC236}">
                <a16:creationId xmlns:a16="http://schemas.microsoft.com/office/drawing/2014/main" id="{EF56E633-3DA7-6099-BE86-9C52B63D6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941" y="3983737"/>
            <a:ext cx="415868" cy="415868"/>
          </a:xfrm>
          <a:prstGeom prst="rect">
            <a:avLst/>
          </a:prstGeom>
        </p:spPr>
      </p:pic>
    </p:spTree>
    <p:extLst>
      <p:ext uri="{BB962C8B-B14F-4D97-AF65-F5344CB8AC3E}">
        <p14:creationId xmlns:p14="http://schemas.microsoft.com/office/powerpoint/2010/main" val="98173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000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0-#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fade">
                                      <p:cBhvr>
                                        <p:cTn id="16"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Graphic spid="61"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18D686-4571-4E9A-8FB1-F609FE7ED9E1}"/>
              </a:ext>
            </a:extLst>
          </p:cNvPr>
          <p:cNvGrpSpPr/>
          <p:nvPr/>
        </p:nvGrpSpPr>
        <p:grpSpPr>
          <a:xfrm>
            <a:off x="0" y="351663"/>
            <a:ext cx="9141619" cy="4791838"/>
            <a:chOff x="0" y="468883"/>
            <a:chExt cx="12188825" cy="6389117"/>
          </a:xfrm>
        </p:grpSpPr>
        <p:sp>
          <p:nvSpPr>
            <p:cNvPr id="130" name="Rectangle 129">
              <a:extLst>
                <a:ext uri="{FF2B5EF4-FFF2-40B4-BE49-F238E27FC236}">
                  <a16:creationId xmlns:a16="http://schemas.microsoft.com/office/drawing/2014/main" id="{5E36D350-CAB2-45D1-BB5F-80E359F609E3}"/>
                </a:ext>
              </a:extLst>
            </p:cNvPr>
            <p:cNvSpPr/>
            <p:nvPr/>
          </p:nvSpPr>
          <p:spPr bwMode="auto">
            <a:xfrm>
              <a:off x="0" y="6611699"/>
              <a:ext cx="4641480" cy="246301"/>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normAutofit fontScale="47500" lnSpcReduction="20000"/>
            </a:bodyPr>
            <a:lstStyle/>
            <a:p>
              <a:endParaRPr lang="en-GB"/>
            </a:p>
          </p:txBody>
        </p:sp>
        <p:sp>
          <p:nvSpPr>
            <p:cNvPr id="12" name="Freeform 10">
              <a:extLst>
                <a:ext uri="{FF2B5EF4-FFF2-40B4-BE49-F238E27FC236}">
                  <a16:creationId xmlns:a16="http://schemas.microsoft.com/office/drawing/2014/main" id="{9CD0E3E7-7897-4D67-8DE9-DE9D39F3B922}"/>
                </a:ext>
              </a:extLst>
            </p:cNvPr>
            <p:cNvSpPr>
              <a:spLocks/>
            </p:cNvSpPr>
            <p:nvPr/>
          </p:nvSpPr>
          <p:spPr bwMode="auto">
            <a:xfrm>
              <a:off x="9131873" y="962389"/>
              <a:ext cx="1433437" cy="2763988"/>
            </a:xfrm>
            <a:custGeom>
              <a:avLst/>
              <a:gdLst>
                <a:gd name="T0" fmla="*/ 341 w 381"/>
                <a:gd name="T1" fmla="*/ 572 h 734"/>
                <a:gd name="T2" fmla="*/ 288 w 381"/>
                <a:gd name="T3" fmla="*/ 289 h 734"/>
                <a:gd name="T4" fmla="*/ 252 w 381"/>
                <a:gd name="T5" fmla="*/ 169 h 734"/>
                <a:gd name="T6" fmla="*/ 252 w 381"/>
                <a:gd name="T7" fmla="*/ 138 h 734"/>
                <a:gd name="T8" fmla="*/ 253 w 381"/>
                <a:gd name="T9" fmla="*/ 123 h 734"/>
                <a:gd name="T10" fmla="*/ 254 w 381"/>
                <a:gd name="T11" fmla="*/ 114 h 734"/>
                <a:gd name="T12" fmla="*/ 267 w 381"/>
                <a:gd name="T13" fmla="*/ 63 h 734"/>
                <a:gd name="T14" fmla="*/ 268 w 381"/>
                <a:gd name="T15" fmla="*/ 62 h 734"/>
                <a:gd name="T16" fmla="*/ 269 w 381"/>
                <a:gd name="T17" fmla="*/ 60 h 734"/>
                <a:gd name="T18" fmla="*/ 274 w 381"/>
                <a:gd name="T19" fmla="*/ 49 h 734"/>
                <a:gd name="T20" fmla="*/ 286 w 381"/>
                <a:gd name="T21" fmla="*/ 29 h 734"/>
                <a:gd name="T22" fmla="*/ 289 w 381"/>
                <a:gd name="T23" fmla="*/ 25 h 734"/>
                <a:gd name="T24" fmla="*/ 294 w 381"/>
                <a:gd name="T25" fmla="*/ 19 h 734"/>
                <a:gd name="T26" fmla="*/ 312 w 381"/>
                <a:gd name="T27" fmla="*/ 2 h 734"/>
                <a:gd name="T28" fmla="*/ 314 w 381"/>
                <a:gd name="T29" fmla="*/ 0 h 734"/>
                <a:gd name="T30" fmla="*/ 306 w 381"/>
                <a:gd name="T31" fmla="*/ 0 h 734"/>
                <a:gd name="T32" fmla="*/ 291 w 381"/>
                <a:gd name="T33" fmla="*/ 3 h 734"/>
                <a:gd name="T34" fmla="*/ 270 w 381"/>
                <a:gd name="T35" fmla="*/ 9 h 734"/>
                <a:gd name="T36" fmla="*/ 264 w 381"/>
                <a:gd name="T37" fmla="*/ 12 h 734"/>
                <a:gd name="T38" fmla="*/ 260 w 381"/>
                <a:gd name="T39" fmla="*/ 14 h 734"/>
                <a:gd name="T40" fmla="*/ 243 w 381"/>
                <a:gd name="T41" fmla="*/ 23 h 734"/>
                <a:gd name="T42" fmla="*/ 237 w 381"/>
                <a:gd name="T43" fmla="*/ 28 h 734"/>
                <a:gd name="T44" fmla="*/ 234 w 381"/>
                <a:gd name="T45" fmla="*/ 30 h 734"/>
                <a:gd name="T46" fmla="*/ 218 w 381"/>
                <a:gd name="T47" fmla="*/ 46 h 734"/>
                <a:gd name="T48" fmla="*/ 213 w 381"/>
                <a:gd name="T49" fmla="*/ 52 h 734"/>
                <a:gd name="T50" fmla="*/ 210 w 381"/>
                <a:gd name="T51" fmla="*/ 56 h 734"/>
                <a:gd name="T52" fmla="*/ 199 w 381"/>
                <a:gd name="T53" fmla="*/ 75 h 734"/>
                <a:gd name="T54" fmla="*/ 194 w 381"/>
                <a:gd name="T55" fmla="*/ 85 h 734"/>
                <a:gd name="T56" fmla="*/ 193 w 381"/>
                <a:gd name="T57" fmla="*/ 87 h 734"/>
                <a:gd name="T58" fmla="*/ 192 w 381"/>
                <a:gd name="T59" fmla="*/ 87 h 734"/>
                <a:gd name="T60" fmla="*/ 180 w 381"/>
                <a:gd name="T61" fmla="*/ 136 h 734"/>
                <a:gd name="T62" fmla="*/ 179 w 381"/>
                <a:gd name="T63" fmla="*/ 144 h 734"/>
                <a:gd name="T64" fmla="*/ 178 w 381"/>
                <a:gd name="T65" fmla="*/ 158 h 734"/>
                <a:gd name="T66" fmla="*/ 178 w 381"/>
                <a:gd name="T67" fmla="*/ 187 h 734"/>
                <a:gd name="T68" fmla="*/ 212 w 381"/>
                <a:gd name="T69" fmla="*/ 301 h 734"/>
                <a:gd name="T70" fmla="*/ 262 w 381"/>
                <a:gd name="T71" fmla="*/ 566 h 734"/>
                <a:gd name="T72" fmla="*/ 0 w 381"/>
                <a:gd name="T73" fmla="*/ 690 h 734"/>
                <a:gd name="T74" fmla="*/ 104 w 381"/>
                <a:gd name="T75" fmla="*/ 715 h 734"/>
                <a:gd name="T76" fmla="*/ 341 w 381"/>
                <a:gd name="T77" fmla="*/ 572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1" h="734">
                  <a:moveTo>
                    <a:pt x="341" y="572"/>
                  </a:moveTo>
                  <a:cubicBezTo>
                    <a:pt x="381" y="474"/>
                    <a:pt x="330" y="377"/>
                    <a:pt x="288" y="289"/>
                  </a:cubicBezTo>
                  <a:cubicBezTo>
                    <a:pt x="271" y="252"/>
                    <a:pt x="254" y="207"/>
                    <a:pt x="252" y="169"/>
                  </a:cubicBezTo>
                  <a:cubicBezTo>
                    <a:pt x="251" y="158"/>
                    <a:pt x="251" y="148"/>
                    <a:pt x="252" y="138"/>
                  </a:cubicBezTo>
                  <a:cubicBezTo>
                    <a:pt x="252" y="133"/>
                    <a:pt x="252" y="128"/>
                    <a:pt x="253" y="123"/>
                  </a:cubicBezTo>
                  <a:cubicBezTo>
                    <a:pt x="253" y="123"/>
                    <a:pt x="253" y="116"/>
                    <a:pt x="254" y="114"/>
                  </a:cubicBezTo>
                  <a:cubicBezTo>
                    <a:pt x="256" y="97"/>
                    <a:pt x="261" y="79"/>
                    <a:pt x="267" y="63"/>
                  </a:cubicBezTo>
                  <a:cubicBezTo>
                    <a:pt x="267" y="62"/>
                    <a:pt x="268" y="62"/>
                    <a:pt x="268" y="62"/>
                  </a:cubicBezTo>
                  <a:cubicBezTo>
                    <a:pt x="268" y="61"/>
                    <a:pt x="268" y="61"/>
                    <a:pt x="269" y="60"/>
                  </a:cubicBezTo>
                  <a:cubicBezTo>
                    <a:pt x="270" y="56"/>
                    <a:pt x="272" y="53"/>
                    <a:pt x="274" y="49"/>
                  </a:cubicBezTo>
                  <a:cubicBezTo>
                    <a:pt x="278" y="42"/>
                    <a:pt x="282" y="36"/>
                    <a:pt x="286" y="29"/>
                  </a:cubicBezTo>
                  <a:cubicBezTo>
                    <a:pt x="286" y="29"/>
                    <a:pt x="288" y="27"/>
                    <a:pt x="289" y="25"/>
                  </a:cubicBezTo>
                  <a:cubicBezTo>
                    <a:pt x="291" y="23"/>
                    <a:pt x="292" y="21"/>
                    <a:pt x="294" y="19"/>
                  </a:cubicBezTo>
                  <a:cubicBezTo>
                    <a:pt x="300" y="13"/>
                    <a:pt x="306" y="7"/>
                    <a:pt x="312" y="2"/>
                  </a:cubicBezTo>
                  <a:cubicBezTo>
                    <a:pt x="313" y="1"/>
                    <a:pt x="313" y="1"/>
                    <a:pt x="314" y="0"/>
                  </a:cubicBezTo>
                  <a:cubicBezTo>
                    <a:pt x="311" y="0"/>
                    <a:pt x="308" y="0"/>
                    <a:pt x="306" y="0"/>
                  </a:cubicBezTo>
                  <a:cubicBezTo>
                    <a:pt x="303" y="1"/>
                    <a:pt x="294" y="2"/>
                    <a:pt x="291" y="3"/>
                  </a:cubicBezTo>
                  <a:cubicBezTo>
                    <a:pt x="284" y="5"/>
                    <a:pt x="277" y="7"/>
                    <a:pt x="270" y="9"/>
                  </a:cubicBezTo>
                  <a:cubicBezTo>
                    <a:pt x="269" y="10"/>
                    <a:pt x="265" y="11"/>
                    <a:pt x="264" y="12"/>
                  </a:cubicBezTo>
                  <a:cubicBezTo>
                    <a:pt x="263" y="12"/>
                    <a:pt x="262" y="13"/>
                    <a:pt x="260" y="14"/>
                  </a:cubicBezTo>
                  <a:cubicBezTo>
                    <a:pt x="255" y="17"/>
                    <a:pt x="249" y="20"/>
                    <a:pt x="243" y="23"/>
                  </a:cubicBezTo>
                  <a:cubicBezTo>
                    <a:pt x="241" y="25"/>
                    <a:pt x="239" y="26"/>
                    <a:pt x="237" y="28"/>
                  </a:cubicBezTo>
                  <a:cubicBezTo>
                    <a:pt x="236" y="29"/>
                    <a:pt x="235" y="29"/>
                    <a:pt x="234" y="30"/>
                  </a:cubicBezTo>
                  <a:cubicBezTo>
                    <a:pt x="229" y="35"/>
                    <a:pt x="223" y="41"/>
                    <a:pt x="218" y="46"/>
                  </a:cubicBezTo>
                  <a:cubicBezTo>
                    <a:pt x="216" y="48"/>
                    <a:pt x="214" y="50"/>
                    <a:pt x="213" y="52"/>
                  </a:cubicBezTo>
                  <a:cubicBezTo>
                    <a:pt x="212" y="53"/>
                    <a:pt x="210" y="55"/>
                    <a:pt x="210" y="56"/>
                  </a:cubicBezTo>
                  <a:cubicBezTo>
                    <a:pt x="206" y="62"/>
                    <a:pt x="202" y="68"/>
                    <a:pt x="199" y="75"/>
                  </a:cubicBezTo>
                  <a:cubicBezTo>
                    <a:pt x="197" y="78"/>
                    <a:pt x="195" y="81"/>
                    <a:pt x="194" y="85"/>
                  </a:cubicBezTo>
                  <a:cubicBezTo>
                    <a:pt x="193" y="85"/>
                    <a:pt x="193" y="86"/>
                    <a:pt x="193" y="87"/>
                  </a:cubicBezTo>
                  <a:cubicBezTo>
                    <a:pt x="193" y="87"/>
                    <a:pt x="192" y="87"/>
                    <a:pt x="192" y="87"/>
                  </a:cubicBezTo>
                  <a:cubicBezTo>
                    <a:pt x="186" y="103"/>
                    <a:pt x="182" y="119"/>
                    <a:pt x="180" y="136"/>
                  </a:cubicBezTo>
                  <a:cubicBezTo>
                    <a:pt x="179" y="138"/>
                    <a:pt x="179" y="144"/>
                    <a:pt x="179" y="144"/>
                  </a:cubicBezTo>
                  <a:cubicBezTo>
                    <a:pt x="178" y="149"/>
                    <a:pt x="178" y="153"/>
                    <a:pt x="178" y="158"/>
                  </a:cubicBezTo>
                  <a:cubicBezTo>
                    <a:pt x="177" y="168"/>
                    <a:pt x="177" y="177"/>
                    <a:pt x="178" y="187"/>
                  </a:cubicBezTo>
                  <a:cubicBezTo>
                    <a:pt x="180" y="223"/>
                    <a:pt x="196" y="266"/>
                    <a:pt x="212" y="301"/>
                  </a:cubicBezTo>
                  <a:cubicBezTo>
                    <a:pt x="251" y="383"/>
                    <a:pt x="299" y="474"/>
                    <a:pt x="262" y="566"/>
                  </a:cubicBezTo>
                  <a:cubicBezTo>
                    <a:pt x="227" y="650"/>
                    <a:pt x="90" y="695"/>
                    <a:pt x="0" y="690"/>
                  </a:cubicBezTo>
                  <a:cubicBezTo>
                    <a:pt x="40" y="718"/>
                    <a:pt x="89" y="712"/>
                    <a:pt x="104" y="715"/>
                  </a:cubicBezTo>
                  <a:cubicBezTo>
                    <a:pt x="209" y="734"/>
                    <a:pt x="301" y="669"/>
                    <a:pt x="341" y="572"/>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4641483" y="468883"/>
              <a:ext cx="7528159" cy="6099954"/>
            </a:xfrm>
            <a:custGeom>
              <a:avLst/>
              <a:gdLst>
                <a:gd name="T0" fmla="*/ 1970 w 2000"/>
                <a:gd name="T1" fmla="*/ 736 h 1620"/>
                <a:gd name="T2" fmla="*/ 1950 w 2000"/>
                <a:gd name="T3" fmla="*/ 755 h 1620"/>
                <a:gd name="T4" fmla="*/ 1908 w 2000"/>
                <a:gd name="T5" fmla="*/ 779 h 1620"/>
                <a:gd name="T6" fmla="*/ 1869 w 2000"/>
                <a:gd name="T7" fmla="*/ 790 h 1620"/>
                <a:gd name="T8" fmla="*/ 1827 w 2000"/>
                <a:gd name="T9" fmla="*/ 792 h 1620"/>
                <a:gd name="T10" fmla="*/ 1795 w 2000"/>
                <a:gd name="T11" fmla="*/ 787 h 1620"/>
                <a:gd name="T12" fmla="*/ 1763 w 2000"/>
                <a:gd name="T13" fmla="*/ 777 h 1620"/>
                <a:gd name="T14" fmla="*/ 1727 w 2000"/>
                <a:gd name="T15" fmla="*/ 756 h 1620"/>
                <a:gd name="T16" fmla="*/ 1679 w 2000"/>
                <a:gd name="T17" fmla="*/ 627 h 1620"/>
                <a:gd name="T18" fmla="*/ 1279 w 2000"/>
                <a:gd name="T19" fmla="*/ 262 h 1620"/>
                <a:gd name="T20" fmla="*/ 1362 w 2000"/>
                <a:gd name="T21" fmla="*/ 676 h 1620"/>
                <a:gd name="T22" fmla="*/ 1325 w 2000"/>
                <a:gd name="T23" fmla="*/ 721 h 1620"/>
                <a:gd name="T24" fmla="*/ 1302 w 2000"/>
                <a:gd name="T25" fmla="*/ 735 h 1620"/>
                <a:gd name="T26" fmla="*/ 1282 w 2000"/>
                <a:gd name="T27" fmla="*/ 741 h 1620"/>
                <a:gd name="T28" fmla="*/ 1255 w 2000"/>
                <a:gd name="T29" fmla="*/ 741 h 1620"/>
                <a:gd name="T30" fmla="*/ 1154 w 2000"/>
                <a:gd name="T31" fmla="*/ 683 h 1620"/>
                <a:gd name="T32" fmla="*/ 561 w 2000"/>
                <a:gd name="T33" fmla="*/ 720 h 1620"/>
                <a:gd name="T34" fmla="*/ 809 w 2000"/>
                <a:gd name="T35" fmla="*/ 1021 h 1620"/>
                <a:gd name="T36" fmla="*/ 833 w 2000"/>
                <a:gd name="T37" fmla="*/ 1045 h 1620"/>
                <a:gd name="T38" fmla="*/ 844 w 2000"/>
                <a:gd name="T39" fmla="*/ 1064 h 1620"/>
                <a:gd name="T40" fmla="*/ 849 w 2000"/>
                <a:gd name="T41" fmla="*/ 1081 h 1620"/>
                <a:gd name="T42" fmla="*/ 846 w 2000"/>
                <a:gd name="T43" fmla="*/ 1135 h 1620"/>
                <a:gd name="T44" fmla="*/ 835 w 2000"/>
                <a:gd name="T45" fmla="*/ 1163 h 1620"/>
                <a:gd name="T46" fmla="*/ 823 w 2000"/>
                <a:gd name="T47" fmla="*/ 1182 h 1620"/>
                <a:gd name="T48" fmla="*/ 800 w 2000"/>
                <a:gd name="T49" fmla="*/ 1204 h 1620"/>
                <a:gd name="T50" fmla="*/ 768 w 2000"/>
                <a:gd name="T51" fmla="*/ 1224 h 1620"/>
                <a:gd name="T52" fmla="*/ 740 w 2000"/>
                <a:gd name="T53" fmla="*/ 1232 h 1620"/>
                <a:gd name="T54" fmla="*/ 715 w 2000"/>
                <a:gd name="T55" fmla="*/ 1232 h 1620"/>
                <a:gd name="T56" fmla="*/ 682 w 2000"/>
                <a:gd name="T57" fmla="*/ 1223 h 1620"/>
                <a:gd name="T58" fmla="*/ 605 w 2000"/>
                <a:gd name="T59" fmla="*/ 1148 h 1620"/>
                <a:gd name="T60" fmla="*/ 260 w 2000"/>
                <a:gd name="T61" fmla="*/ 1046 h 1620"/>
                <a:gd name="T62" fmla="*/ 140 w 2000"/>
                <a:gd name="T63" fmla="*/ 1474 h 1620"/>
                <a:gd name="T64" fmla="*/ 125 w 2000"/>
                <a:gd name="T65" fmla="*/ 1488 h 1620"/>
                <a:gd name="T66" fmla="*/ 92 w 2000"/>
                <a:gd name="T67" fmla="*/ 1507 h 1620"/>
                <a:gd name="T68" fmla="*/ 220 w 2000"/>
                <a:gd name="T69" fmla="*/ 1525 h 1620"/>
                <a:gd name="T70" fmla="*/ 425 w 2000"/>
                <a:gd name="T71" fmla="*/ 1093 h 1620"/>
                <a:gd name="T72" fmla="*/ 770 w 2000"/>
                <a:gd name="T73" fmla="*/ 1321 h 1620"/>
                <a:gd name="T74" fmla="*/ 781 w 2000"/>
                <a:gd name="T75" fmla="*/ 891 h 1620"/>
                <a:gd name="T76" fmla="*/ 743 w 2000"/>
                <a:gd name="T77" fmla="*/ 865 h 1620"/>
                <a:gd name="T78" fmla="*/ 673 w 2000"/>
                <a:gd name="T79" fmla="*/ 781 h 1620"/>
                <a:gd name="T80" fmla="*/ 986 w 2000"/>
                <a:gd name="T81" fmla="*/ 607 h 1620"/>
                <a:gd name="T82" fmla="*/ 1000 w 2000"/>
                <a:gd name="T83" fmla="*/ 625 h 1620"/>
                <a:gd name="T84" fmla="*/ 1405 w 2000"/>
                <a:gd name="T85" fmla="*/ 432 h 1620"/>
                <a:gd name="T86" fmla="*/ 1373 w 2000"/>
                <a:gd name="T87" fmla="*/ 267 h 1620"/>
                <a:gd name="T88" fmla="*/ 1386 w 2000"/>
                <a:gd name="T89" fmla="*/ 218 h 1620"/>
                <a:gd name="T90" fmla="*/ 1403 w 2000"/>
                <a:gd name="T91" fmla="*/ 187 h 1620"/>
                <a:gd name="T92" fmla="*/ 1411 w 2000"/>
                <a:gd name="T93" fmla="*/ 177 h 1620"/>
                <a:gd name="T94" fmla="*/ 1430 w 2000"/>
                <a:gd name="T95" fmla="*/ 159 h 1620"/>
                <a:gd name="T96" fmla="*/ 1462 w 2000"/>
                <a:gd name="T97" fmla="*/ 140 h 1620"/>
                <a:gd name="T98" fmla="*/ 1499 w 2000"/>
                <a:gd name="T99" fmla="*/ 131 h 1620"/>
                <a:gd name="T100" fmla="*/ 1532 w 2000"/>
                <a:gd name="T101" fmla="*/ 132 h 1620"/>
                <a:gd name="T102" fmla="*/ 1545 w 2000"/>
                <a:gd name="T103" fmla="*/ 134 h 1620"/>
                <a:gd name="T104" fmla="*/ 1569 w 2000"/>
                <a:gd name="T105" fmla="*/ 141 h 1620"/>
                <a:gd name="T106" fmla="*/ 1604 w 2000"/>
                <a:gd name="T107" fmla="*/ 160 h 1620"/>
                <a:gd name="T108" fmla="*/ 1634 w 2000"/>
                <a:gd name="T109" fmla="*/ 191 h 1620"/>
                <a:gd name="T110" fmla="*/ 1655 w 2000"/>
                <a:gd name="T111" fmla="*/ 227 h 1620"/>
                <a:gd name="T112" fmla="*/ 1666 w 2000"/>
                <a:gd name="T113" fmla="*/ 266 h 1620"/>
                <a:gd name="T114" fmla="*/ 1629 w 2000"/>
                <a:gd name="T115" fmla="*/ 790 h 1620"/>
                <a:gd name="T116" fmla="*/ 1981 w 2000"/>
                <a:gd name="T117" fmla="*/ 72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 h="1620">
                  <a:moveTo>
                    <a:pt x="1981" y="724"/>
                  </a:moveTo>
                  <a:cubicBezTo>
                    <a:pt x="1980" y="724"/>
                    <a:pt x="1980" y="725"/>
                    <a:pt x="1979" y="726"/>
                  </a:cubicBezTo>
                  <a:cubicBezTo>
                    <a:pt x="1979" y="725"/>
                    <a:pt x="1980" y="724"/>
                    <a:pt x="1981" y="724"/>
                  </a:cubicBezTo>
                  <a:cubicBezTo>
                    <a:pt x="1981" y="722"/>
                    <a:pt x="1972" y="734"/>
                    <a:pt x="1970" y="736"/>
                  </a:cubicBezTo>
                  <a:cubicBezTo>
                    <a:pt x="1965" y="741"/>
                    <a:pt x="1960" y="746"/>
                    <a:pt x="1955" y="751"/>
                  </a:cubicBezTo>
                  <a:cubicBezTo>
                    <a:pt x="1954" y="752"/>
                    <a:pt x="1952" y="753"/>
                    <a:pt x="1950" y="755"/>
                  </a:cubicBezTo>
                  <a:cubicBezTo>
                    <a:pt x="1952" y="753"/>
                    <a:pt x="1952" y="753"/>
                    <a:pt x="1947" y="757"/>
                  </a:cubicBezTo>
                  <a:cubicBezTo>
                    <a:pt x="1948" y="756"/>
                    <a:pt x="1949" y="755"/>
                    <a:pt x="1950" y="755"/>
                  </a:cubicBezTo>
                  <a:cubicBezTo>
                    <a:pt x="1949" y="756"/>
                    <a:pt x="1947" y="758"/>
                    <a:pt x="1946" y="758"/>
                  </a:cubicBezTo>
                  <a:cubicBezTo>
                    <a:pt x="1939" y="763"/>
                    <a:pt x="1933" y="767"/>
                    <a:pt x="1926" y="771"/>
                  </a:cubicBezTo>
                  <a:cubicBezTo>
                    <a:pt x="1921" y="773"/>
                    <a:pt x="1917" y="775"/>
                    <a:pt x="1912" y="778"/>
                  </a:cubicBezTo>
                  <a:cubicBezTo>
                    <a:pt x="1911" y="778"/>
                    <a:pt x="1910" y="778"/>
                    <a:pt x="1908" y="779"/>
                  </a:cubicBezTo>
                  <a:cubicBezTo>
                    <a:pt x="1909" y="779"/>
                    <a:pt x="1911" y="778"/>
                    <a:pt x="1912" y="778"/>
                  </a:cubicBezTo>
                  <a:cubicBezTo>
                    <a:pt x="1914" y="776"/>
                    <a:pt x="1901" y="782"/>
                    <a:pt x="1898" y="783"/>
                  </a:cubicBezTo>
                  <a:cubicBezTo>
                    <a:pt x="1892" y="785"/>
                    <a:pt x="1885" y="786"/>
                    <a:pt x="1879" y="788"/>
                  </a:cubicBezTo>
                  <a:cubicBezTo>
                    <a:pt x="1876" y="788"/>
                    <a:pt x="1873" y="789"/>
                    <a:pt x="1869" y="790"/>
                  </a:cubicBezTo>
                  <a:cubicBezTo>
                    <a:pt x="1868" y="790"/>
                    <a:pt x="1867" y="790"/>
                    <a:pt x="1866" y="790"/>
                  </a:cubicBezTo>
                  <a:cubicBezTo>
                    <a:pt x="1873" y="790"/>
                    <a:pt x="1860" y="792"/>
                    <a:pt x="1866" y="790"/>
                  </a:cubicBezTo>
                  <a:cubicBezTo>
                    <a:pt x="1866" y="790"/>
                    <a:pt x="1866" y="790"/>
                    <a:pt x="1866" y="790"/>
                  </a:cubicBezTo>
                  <a:cubicBezTo>
                    <a:pt x="1853" y="792"/>
                    <a:pt x="1840" y="792"/>
                    <a:pt x="1827" y="792"/>
                  </a:cubicBezTo>
                  <a:cubicBezTo>
                    <a:pt x="1822" y="791"/>
                    <a:pt x="1817" y="791"/>
                    <a:pt x="1812" y="790"/>
                  </a:cubicBezTo>
                  <a:cubicBezTo>
                    <a:pt x="1811" y="790"/>
                    <a:pt x="1810" y="790"/>
                    <a:pt x="1808" y="790"/>
                  </a:cubicBezTo>
                  <a:cubicBezTo>
                    <a:pt x="1809" y="790"/>
                    <a:pt x="1810" y="790"/>
                    <a:pt x="1812" y="790"/>
                  </a:cubicBezTo>
                  <a:cubicBezTo>
                    <a:pt x="1816" y="791"/>
                    <a:pt x="1799" y="788"/>
                    <a:pt x="1795" y="787"/>
                  </a:cubicBezTo>
                  <a:cubicBezTo>
                    <a:pt x="1789" y="786"/>
                    <a:pt x="1783" y="784"/>
                    <a:pt x="1777" y="782"/>
                  </a:cubicBezTo>
                  <a:cubicBezTo>
                    <a:pt x="1774" y="781"/>
                    <a:pt x="1764" y="777"/>
                    <a:pt x="1763" y="777"/>
                  </a:cubicBezTo>
                  <a:cubicBezTo>
                    <a:pt x="1764" y="778"/>
                    <a:pt x="1766" y="778"/>
                    <a:pt x="1767" y="779"/>
                  </a:cubicBezTo>
                  <a:cubicBezTo>
                    <a:pt x="1763" y="777"/>
                    <a:pt x="1762" y="777"/>
                    <a:pt x="1763" y="777"/>
                  </a:cubicBezTo>
                  <a:cubicBezTo>
                    <a:pt x="1752" y="772"/>
                    <a:pt x="1742" y="766"/>
                    <a:pt x="1732" y="760"/>
                  </a:cubicBezTo>
                  <a:cubicBezTo>
                    <a:pt x="1730" y="758"/>
                    <a:pt x="1729" y="757"/>
                    <a:pt x="1727" y="756"/>
                  </a:cubicBezTo>
                  <a:cubicBezTo>
                    <a:pt x="1730" y="758"/>
                    <a:pt x="1732" y="760"/>
                    <a:pt x="1724" y="754"/>
                  </a:cubicBezTo>
                  <a:cubicBezTo>
                    <a:pt x="1725" y="755"/>
                    <a:pt x="1726" y="756"/>
                    <a:pt x="1727" y="756"/>
                  </a:cubicBezTo>
                  <a:cubicBezTo>
                    <a:pt x="1726" y="755"/>
                    <a:pt x="1725" y="754"/>
                    <a:pt x="1724" y="754"/>
                  </a:cubicBezTo>
                  <a:cubicBezTo>
                    <a:pt x="1719" y="750"/>
                    <a:pt x="1715" y="746"/>
                    <a:pt x="1711" y="741"/>
                  </a:cubicBezTo>
                  <a:cubicBezTo>
                    <a:pt x="1698" y="729"/>
                    <a:pt x="1694" y="722"/>
                    <a:pt x="1685" y="705"/>
                  </a:cubicBezTo>
                  <a:cubicBezTo>
                    <a:pt x="1675" y="685"/>
                    <a:pt x="1674" y="651"/>
                    <a:pt x="1679" y="627"/>
                  </a:cubicBezTo>
                  <a:cubicBezTo>
                    <a:pt x="1695" y="549"/>
                    <a:pt x="1737" y="479"/>
                    <a:pt x="1755" y="402"/>
                  </a:cubicBezTo>
                  <a:cubicBezTo>
                    <a:pt x="1774" y="318"/>
                    <a:pt x="1767" y="226"/>
                    <a:pt x="1720" y="152"/>
                  </a:cubicBezTo>
                  <a:cubicBezTo>
                    <a:pt x="1650" y="40"/>
                    <a:pt x="1494" y="0"/>
                    <a:pt x="1384" y="77"/>
                  </a:cubicBezTo>
                  <a:cubicBezTo>
                    <a:pt x="1322" y="120"/>
                    <a:pt x="1289" y="188"/>
                    <a:pt x="1279" y="262"/>
                  </a:cubicBezTo>
                  <a:cubicBezTo>
                    <a:pt x="1274" y="306"/>
                    <a:pt x="1277" y="350"/>
                    <a:pt x="1289" y="393"/>
                  </a:cubicBezTo>
                  <a:cubicBezTo>
                    <a:pt x="1302" y="438"/>
                    <a:pt x="1325" y="480"/>
                    <a:pt x="1345" y="523"/>
                  </a:cubicBezTo>
                  <a:cubicBezTo>
                    <a:pt x="1361" y="557"/>
                    <a:pt x="1375" y="595"/>
                    <a:pt x="1375" y="630"/>
                  </a:cubicBezTo>
                  <a:cubicBezTo>
                    <a:pt x="1375" y="643"/>
                    <a:pt x="1369" y="662"/>
                    <a:pt x="1362" y="676"/>
                  </a:cubicBezTo>
                  <a:cubicBezTo>
                    <a:pt x="1356" y="686"/>
                    <a:pt x="1350" y="695"/>
                    <a:pt x="1343" y="703"/>
                  </a:cubicBezTo>
                  <a:cubicBezTo>
                    <a:pt x="1340" y="707"/>
                    <a:pt x="1337" y="710"/>
                    <a:pt x="1334" y="714"/>
                  </a:cubicBezTo>
                  <a:cubicBezTo>
                    <a:pt x="1333" y="715"/>
                    <a:pt x="1323" y="723"/>
                    <a:pt x="1324" y="722"/>
                  </a:cubicBezTo>
                  <a:cubicBezTo>
                    <a:pt x="1324" y="722"/>
                    <a:pt x="1325" y="722"/>
                    <a:pt x="1325" y="721"/>
                  </a:cubicBezTo>
                  <a:cubicBezTo>
                    <a:pt x="1325" y="722"/>
                    <a:pt x="1324" y="722"/>
                    <a:pt x="1324" y="722"/>
                  </a:cubicBezTo>
                  <a:cubicBezTo>
                    <a:pt x="1317" y="727"/>
                    <a:pt x="1310" y="731"/>
                    <a:pt x="1303" y="735"/>
                  </a:cubicBezTo>
                  <a:cubicBezTo>
                    <a:pt x="1303" y="735"/>
                    <a:pt x="1302" y="735"/>
                    <a:pt x="1302" y="735"/>
                  </a:cubicBezTo>
                  <a:cubicBezTo>
                    <a:pt x="1306" y="734"/>
                    <a:pt x="1293" y="740"/>
                    <a:pt x="1302" y="735"/>
                  </a:cubicBezTo>
                  <a:cubicBezTo>
                    <a:pt x="1301" y="735"/>
                    <a:pt x="1300" y="736"/>
                    <a:pt x="1298" y="736"/>
                  </a:cubicBezTo>
                  <a:cubicBezTo>
                    <a:pt x="1294" y="738"/>
                    <a:pt x="1290" y="739"/>
                    <a:pt x="1286" y="740"/>
                  </a:cubicBezTo>
                  <a:cubicBezTo>
                    <a:pt x="1285" y="740"/>
                    <a:pt x="1280" y="741"/>
                    <a:pt x="1279" y="741"/>
                  </a:cubicBezTo>
                  <a:cubicBezTo>
                    <a:pt x="1280" y="741"/>
                    <a:pt x="1281" y="741"/>
                    <a:pt x="1282" y="741"/>
                  </a:cubicBezTo>
                  <a:cubicBezTo>
                    <a:pt x="1278" y="741"/>
                    <a:pt x="1277" y="741"/>
                    <a:pt x="1279" y="741"/>
                  </a:cubicBezTo>
                  <a:cubicBezTo>
                    <a:pt x="1276" y="741"/>
                    <a:pt x="1273" y="741"/>
                    <a:pt x="1270" y="742"/>
                  </a:cubicBezTo>
                  <a:cubicBezTo>
                    <a:pt x="1265" y="742"/>
                    <a:pt x="1261" y="741"/>
                    <a:pt x="1257" y="741"/>
                  </a:cubicBezTo>
                  <a:cubicBezTo>
                    <a:pt x="1256" y="741"/>
                    <a:pt x="1255" y="741"/>
                    <a:pt x="1255" y="741"/>
                  </a:cubicBezTo>
                  <a:cubicBezTo>
                    <a:pt x="1255" y="741"/>
                    <a:pt x="1256" y="741"/>
                    <a:pt x="1257" y="741"/>
                  </a:cubicBezTo>
                  <a:cubicBezTo>
                    <a:pt x="1252" y="741"/>
                    <a:pt x="1251" y="741"/>
                    <a:pt x="1255" y="741"/>
                  </a:cubicBezTo>
                  <a:cubicBezTo>
                    <a:pt x="1253" y="740"/>
                    <a:pt x="1250" y="740"/>
                    <a:pt x="1248" y="740"/>
                  </a:cubicBezTo>
                  <a:cubicBezTo>
                    <a:pt x="1212" y="732"/>
                    <a:pt x="1182" y="711"/>
                    <a:pt x="1154" y="683"/>
                  </a:cubicBezTo>
                  <a:cubicBezTo>
                    <a:pt x="1122" y="651"/>
                    <a:pt x="1103" y="611"/>
                    <a:pt x="1078" y="574"/>
                  </a:cubicBezTo>
                  <a:cubicBezTo>
                    <a:pt x="1053" y="537"/>
                    <a:pt x="1023" y="505"/>
                    <a:pt x="987" y="478"/>
                  </a:cubicBezTo>
                  <a:cubicBezTo>
                    <a:pt x="904" y="415"/>
                    <a:pt x="794" y="420"/>
                    <a:pt x="704" y="465"/>
                  </a:cubicBezTo>
                  <a:cubicBezTo>
                    <a:pt x="613" y="512"/>
                    <a:pt x="554" y="618"/>
                    <a:pt x="561" y="720"/>
                  </a:cubicBezTo>
                  <a:cubicBezTo>
                    <a:pt x="568" y="818"/>
                    <a:pt x="629" y="897"/>
                    <a:pt x="706" y="953"/>
                  </a:cubicBezTo>
                  <a:cubicBezTo>
                    <a:pt x="734" y="973"/>
                    <a:pt x="763" y="989"/>
                    <a:pt x="791" y="1008"/>
                  </a:cubicBezTo>
                  <a:cubicBezTo>
                    <a:pt x="797" y="1011"/>
                    <a:pt x="802" y="1015"/>
                    <a:pt x="807" y="1019"/>
                  </a:cubicBezTo>
                  <a:cubicBezTo>
                    <a:pt x="808" y="1020"/>
                    <a:pt x="808" y="1020"/>
                    <a:pt x="809" y="1021"/>
                  </a:cubicBezTo>
                  <a:cubicBezTo>
                    <a:pt x="809" y="1020"/>
                    <a:pt x="808" y="1020"/>
                    <a:pt x="807" y="1019"/>
                  </a:cubicBezTo>
                  <a:cubicBezTo>
                    <a:pt x="804" y="1017"/>
                    <a:pt x="817" y="1028"/>
                    <a:pt x="819" y="1030"/>
                  </a:cubicBezTo>
                  <a:cubicBezTo>
                    <a:pt x="824" y="1034"/>
                    <a:pt x="829" y="1039"/>
                    <a:pt x="833" y="1044"/>
                  </a:cubicBezTo>
                  <a:cubicBezTo>
                    <a:pt x="830" y="1040"/>
                    <a:pt x="840" y="1053"/>
                    <a:pt x="833" y="1045"/>
                  </a:cubicBezTo>
                  <a:cubicBezTo>
                    <a:pt x="833" y="1045"/>
                    <a:pt x="833" y="1045"/>
                    <a:pt x="833" y="1044"/>
                  </a:cubicBezTo>
                  <a:cubicBezTo>
                    <a:pt x="833" y="1045"/>
                    <a:pt x="834" y="1045"/>
                    <a:pt x="834" y="1046"/>
                  </a:cubicBezTo>
                  <a:cubicBezTo>
                    <a:pt x="837" y="1050"/>
                    <a:pt x="839" y="1054"/>
                    <a:pt x="842" y="1058"/>
                  </a:cubicBezTo>
                  <a:cubicBezTo>
                    <a:pt x="842" y="1059"/>
                    <a:pt x="843" y="1062"/>
                    <a:pt x="844" y="1064"/>
                  </a:cubicBezTo>
                  <a:cubicBezTo>
                    <a:pt x="844" y="1062"/>
                    <a:pt x="843" y="1061"/>
                    <a:pt x="843" y="1060"/>
                  </a:cubicBezTo>
                  <a:cubicBezTo>
                    <a:pt x="845" y="1066"/>
                    <a:pt x="845" y="1065"/>
                    <a:pt x="844" y="1064"/>
                  </a:cubicBezTo>
                  <a:cubicBezTo>
                    <a:pt x="845" y="1066"/>
                    <a:pt x="846" y="1068"/>
                    <a:pt x="846" y="1070"/>
                  </a:cubicBezTo>
                  <a:cubicBezTo>
                    <a:pt x="847" y="1074"/>
                    <a:pt x="848" y="1078"/>
                    <a:pt x="849" y="1081"/>
                  </a:cubicBezTo>
                  <a:cubicBezTo>
                    <a:pt x="849" y="1082"/>
                    <a:pt x="849" y="1083"/>
                    <a:pt x="849" y="1083"/>
                  </a:cubicBezTo>
                  <a:cubicBezTo>
                    <a:pt x="849" y="1074"/>
                    <a:pt x="851" y="1091"/>
                    <a:pt x="849" y="1083"/>
                  </a:cubicBezTo>
                  <a:cubicBezTo>
                    <a:pt x="849" y="1084"/>
                    <a:pt x="849" y="1084"/>
                    <a:pt x="850" y="1085"/>
                  </a:cubicBezTo>
                  <a:cubicBezTo>
                    <a:pt x="852" y="1106"/>
                    <a:pt x="850" y="1118"/>
                    <a:pt x="846" y="1135"/>
                  </a:cubicBezTo>
                  <a:cubicBezTo>
                    <a:pt x="845" y="1140"/>
                    <a:pt x="843" y="1145"/>
                    <a:pt x="842" y="1151"/>
                  </a:cubicBezTo>
                  <a:cubicBezTo>
                    <a:pt x="841" y="1151"/>
                    <a:pt x="841" y="1152"/>
                    <a:pt x="841" y="1153"/>
                  </a:cubicBezTo>
                  <a:cubicBezTo>
                    <a:pt x="841" y="1152"/>
                    <a:pt x="841" y="1151"/>
                    <a:pt x="842" y="1151"/>
                  </a:cubicBezTo>
                  <a:cubicBezTo>
                    <a:pt x="844" y="1144"/>
                    <a:pt x="837" y="1160"/>
                    <a:pt x="835" y="1163"/>
                  </a:cubicBezTo>
                  <a:cubicBezTo>
                    <a:pt x="832" y="1169"/>
                    <a:pt x="828" y="1175"/>
                    <a:pt x="824" y="1180"/>
                  </a:cubicBezTo>
                  <a:cubicBezTo>
                    <a:pt x="828" y="1175"/>
                    <a:pt x="818" y="1189"/>
                    <a:pt x="824" y="1180"/>
                  </a:cubicBezTo>
                  <a:cubicBezTo>
                    <a:pt x="824" y="1180"/>
                    <a:pt x="824" y="1180"/>
                    <a:pt x="824" y="1180"/>
                  </a:cubicBezTo>
                  <a:cubicBezTo>
                    <a:pt x="824" y="1180"/>
                    <a:pt x="824" y="1181"/>
                    <a:pt x="823" y="1182"/>
                  </a:cubicBezTo>
                  <a:cubicBezTo>
                    <a:pt x="820" y="1185"/>
                    <a:pt x="817" y="1189"/>
                    <a:pt x="813" y="1192"/>
                  </a:cubicBezTo>
                  <a:cubicBezTo>
                    <a:pt x="809" y="1196"/>
                    <a:pt x="805" y="1200"/>
                    <a:pt x="800" y="1204"/>
                  </a:cubicBezTo>
                  <a:cubicBezTo>
                    <a:pt x="800" y="1205"/>
                    <a:pt x="799" y="1205"/>
                    <a:pt x="798" y="1206"/>
                  </a:cubicBezTo>
                  <a:cubicBezTo>
                    <a:pt x="799" y="1206"/>
                    <a:pt x="799" y="1205"/>
                    <a:pt x="800" y="1204"/>
                  </a:cubicBezTo>
                  <a:cubicBezTo>
                    <a:pt x="802" y="1202"/>
                    <a:pt x="790" y="1212"/>
                    <a:pt x="787" y="1214"/>
                  </a:cubicBezTo>
                  <a:cubicBezTo>
                    <a:pt x="781" y="1217"/>
                    <a:pt x="775" y="1220"/>
                    <a:pt x="768" y="1224"/>
                  </a:cubicBezTo>
                  <a:cubicBezTo>
                    <a:pt x="774" y="1222"/>
                    <a:pt x="758" y="1228"/>
                    <a:pt x="768" y="1224"/>
                  </a:cubicBezTo>
                  <a:cubicBezTo>
                    <a:pt x="768" y="1224"/>
                    <a:pt x="768" y="1224"/>
                    <a:pt x="768" y="1224"/>
                  </a:cubicBezTo>
                  <a:cubicBezTo>
                    <a:pt x="768" y="1224"/>
                    <a:pt x="767" y="1224"/>
                    <a:pt x="766" y="1224"/>
                  </a:cubicBezTo>
                  <a:cubicBezTo>
                    <a:pt x="761" y="1226"/>
                    <a:pt x="757" y="1227"/>
                    <a:pt x="752" y="1229"/>
                  </a:cubicBezTo>
                  <a:cubicBezTo>
                    <a:pt x="749" y="1229"/>
                    <a:pt x="735" y="1232"/>
                    <a:pt x="736" y="1232"/>
                  </a:cubicBezTo>
                  <a:cubicBezTo>
                    <a:pt x="737" y="1232"/>
                    <a:pt x="738" y="1232"/>
                    <a:pt x="740" y="1232"/>
                  </a:cubicBezTo>
                  <a:cubicBezTo>
                    <a:pt x="737" y="1232"/>
                    <a:pt x="736" y="1232"/>
                    <a:pt x="736" y="1232"/>
                  </a:cubicBezTo>
                  <a:cubicBezTo>
                    <a:pt x="730" y="1232"/>
                    <a:pt x="724" y="1232"/>
                    <a:pt x="718" y="1232"/>
                  </a:cubicBezTo>
                  <a:cubicBezTo>
                    <a:pt x="717" y="1232"/>
                    <a:pt x="712" y="1232"/>
                    <a:pt x="711" y="1231"/>
                  </a:cubicBezTo>
                  <a:cubicBezTo>
                    <a:pt x="712" y="1232"/>
                    <a:pt x="714" y="1232"/>
                    <a:pt x="715" y="1232"/>
                  </a:cubicBezTo>
                  <a:cubicBezTo>
                    <a:pt x="710" y="1231"/>
                    <a:pt x="709" y="1231"/>
                    <a:pt x="711" y="1231"/>
                  </a:cubicBezTo>
                  <a:cubicBezTo>
                    <a:pt x="709" y="1231"/>
                    <a:pt x="706" y="1231"/>
                    <a:pt x="704" y="1230"/>
                  </a:cubicBezTo>
                  <a:cubicBezTo>
                    <a:pt x="700" y="1229"/>
                    <a:pt x="696" y="1228"/>
                    <a:pt x="693" y="1227"/>
                  </a:cubicBezTo>
                  <a:cubicBezTo>
                    <a:pt x="691" y="1226"/>
                    <a:pt x="681" y="1223"/>
                    <a:pt x="682" y="1223"/>
                  </a:cubicBezTo>
                  <a:cubicBezTo>
                    <a:pt x="683" y="1223"/>
                    <a:pt x="684" y="1224"/>
                    <a:pt x="685" y="1224"/>
                  </a:cubicBezTo>
                  <a:cubicBezTo>
                    <a:pt x="683" y="1223"/>
                    <a:pt x="682" y="1223"/>
                    <a:pt x="682" y="1223"/>
                  </a:cubicBezTo>
                  <a:cubicBezTo>
                    <a:pt x="666" y="1215"/>
                    <a:pt x="657" y="1208"/>
                    <a:pt x="646" y="1199"/>
                  </a:cubicBezTo>
                  <a:cubicBezTo>
                    <a:pt x="629" y="1183"/>
                    <a:pt x="617" y="1167"/>
                    <a:pt x="605" y="1148"/>
                  </a:cubicBezTo>
                  <a:cubicBezTo>
                    <a:pt x="592" y="1128"/>
                    <a:pt x="582" y="1107"/>
                    <a:pt x="568" y="1088"/>
                  </a:cubicBezTo>
                  <a:cubicBezTo>
                    <a:pt x="551" y="1065"/>
                    <a:pt x="531" y="1047"/>
                    <a:pt x="508" y="1031"/>
                  </a:cubicBezTo>
                  <a:cubicBezTo>
                    <a:pt x="475" y="1007"/>
                    <a:pt x="433" y="995"/>
                    <a:pt x="392" y="994"/>
                  </a:cubicBezTo>
                  <a:cubicBezTo>
                    <a:pt x="342" y="994"/>
                    <a:pt x="298" y="1016"/>
                    <a:pt x="260" y="1046"/>
                  </a:cubicBezTo>
                  <a:cubicBezTo>
                    <a:pt x="186" y="1108"/>
                    <a:pt x="183" y="1205"/>
                    <a:pt x="188" y="1293"/>
                  </a:cubicBezTo>
                  <a:cubicBezTo>
                    <a:pt x="190" y="1329"/>
                    <a:pt x="188" y="1361"/>
                    <a:pt x="183" y="1388"/>
                  </a:cubicBezTo>
                  <a:cubicBezTo>
                    <a:pt x="175" y="1422"/>
                    <a:pt x="170" y="1436"/>
                    <a:pt x="149" y="1465"/>
                  </a:cubicBezTo>
                  <a:cubicBezTo>
                    <a:pt x="154" y="1457"/>
                    <a:pt x="142" y="1472"/>
                    <a:pt x="140" y="1474"/>
                  </a:cubicBezTo>
                  <a:cubicBezTo>
                    <a:pt x="137" y="1477"/>
                    <a:pt x="134" y="1480"/>
                    <a:pt x="131" y="1483"/>
                  </a:cubicBezTo>
                  <a:cubicBezTo>
                    <a:pt x="131" y="1483"/>
                    <a:pt x="126" y="1487"/>
                    <a:pt x="125" y="1488"/>
                  </a:cubicBezTo>
                  <a:cubicBezTo>
                    <a:pt x="126" y="1487"/>
                    <a:pt x="127" y="1487"/>
                    <a:pt x="128" y="1486"/>
                  </a:cubicBezTo>
                  <a:cubicBezTo>
                    <a:pt x="125" y="1488"/>
                    <a:pt x="124" y="1488"/>
                    <a:pt x="125" y="1488"/>
                  </a:cubicBezTo>
                  <a:cubicBezTo>
                    <a:pt x="120" y="1491"/>
                    <a:pt x="115" y="1495"/>
                    <a:pt x="110" y="1498"/>
                  </a:cubicBezTo>
                  <a:cubicBezTo>
                    <a:pt x="106" y="1500"/>
                    <a:pt x="102" y="1502"/>
                    <a:pt x="98" y="1504"/>
                  </a:cubicBezTo>
                  <a:cubicBezTo>
                    <a:pt x="98" y="1505"/>
                    <a:pt x="88" y="1509"/>
                    <a:pt x="90" y="1508"/>
                  </a:cubicBezTo>
                  <a:cubicBezTo>
                    <a:pt x="91" y="1508"/>
                    <a:pt x="91" y="1508"/>
                    <a:pt x="92" y="1507"/>
                  </a:cubicBezTo>
                  <a:cubicBezTo>
                    <a:pt x="91" y="1508"/>
                    <a:pt x="90" y="1508"/>
                    <a:pt x="90" y="1508"/>
                  </a:cubicBezTo>
                  <a:cubicBezTo>
                    <a:pt x="59" y="1521"/>
                    <a:pt x="31" y="1525"/>
                    <a:pt x="0" y="1527"/>
                  </a:cubicBezTo>
                  <a:cubicBezTo>
                    <a:pt x="0" y="1620"/>
                    <a:pt x="0" y="1620"/>
                    <a:pt x="0" y="1620"/>
                  </a:cubicBezTo>
                  <a:cubicBezTo>
                    <a:pt x="83" y="1616"/>
                    <a:pt x="167" y="1591"/>
                    <a:pt x="220" y="1525"/>
                  </a:cubicBezTo>
                  <a:cubicBezTo>
                    <a:pt x="272" y="1459"/>
                    <a:pt x="286" y="1375"/>
                    <a:pt x="282" y="1293"/>
                  </a:cubicBezTo>
                  <a:cubicBezTo>
                    <a:pt x="280" y="1248"/>
                    <a:pt x="276" y="1206"/>
                    <a:pt x="289" y="1166"/>
                  </a:cubicBezTo>
                  <a:cubicBezTo>
                    <a:pt x="301" y="1127"/>
                    <a:pt x="339" y="1097"/>
                    <a:pt x="378" y="1089"/>
                  </a:cubicBezTo>
                  <a:cubicBezTo>
                    <a:pt x="392" y="1086"/>
                    <a:pt x="408" y="1088"/>
                    <a:pt x="425" y="1093"/>
                  </a:cubicBezTo>
                  <a:cubicBezTo>
                    <a:pt x="441" y="1098"/>
                    <a:pt x="460" y="1110"/>
                    <a:pt x="472" y="1121"/>
                  </a:cubicBezTo>
                  <a:cubicBezTo>
                    <a:pt x="488" y="1135"/>
                    <a:pt x="497" y="1147"/>
                    <a:pt x="507" y="1167"/>
                  </a:cubicBezTo>
                  <a:cubicBezTo>
                    <a:pt x="521" y="1192"/>
                    <a:pt x="537" y="1216"/>
                    <a:pt x="555" y="1238"/>
                  </a:cubicBezTo>
                  <a:cubicBezTo>
                    <a:pt x="607" y="1304"/>
                    <a:pt x="688" y="1338"/>
                    <a:pt x="770" y="1321"/>
                  </a:cubicBezTo>
                  <a:cubicBezTo>
                    <a:pt x="835" y="1307"/>
                    <a:pt x="894" y="1258"/>
                    <a:pt x="922" y="1198"/>
                  </a:cubicBezTo>
                  <a:cubicBezTo>
                    <a:pt x="957" y="1126"/>
                    <a:pt x="950" y="1041"/>
                    <a:pt x="900" y="979"/>
                  </a:cubicBezTo>
                  <a:cubicBezTo>
                    <a:pt x="879" y="953"/>
                    <a:pt x="850" y="934"/>
                    <a:pt x="822" y="916"/>
                  </a:cubicBezTo>
                  <a:cubicBezTo>
                    <a:pt x="809" y="908"/>
                    <a:pt x="795" y="899"/>
                    <a:pt x="781" y="891"/>
                  </a:cubicBezTo>
                  <a:cubicBezTo>
                    <a:pt x="774" y="886"/>
                    <a:pt x="767" y="882"/>
                    <a:pt x="761" y="877"/>
                  </a:cubicBezTo>
                  <a:cubicBezTo>
                    <a:pt x="757" y="875"/>
                    <a:pt x="754" y="872"/>
                    <a:pt x="750" y="870"/>
                  </a:cubicBezTo>
                  <a:cubicBezTo>
                    <a:pt x="748" y="868"/>
                    <a:pt x="746" y="866"/>
                    <a:pt x="744" y="865"/>
                  </a:cubicBezTo>
                  <a:cubicBezTo>
                    <a:pt x="747" y="867"/>
                    <a:pt x="747" y="867"/>
                    <a:pt x="743" y="865"/>
                  </a:cubicBezTo>
                  <a:cubicBezTo>
                    <a:pt x="743" y="865"/>
                    <a:pt x="744" y="865"/>
                    <a:pt x="744" y="865"/>
                  </a:cubicBezTo>
                  <a:cubicBezTo>
                    <a:pt x="743" y="865"/>
                    <a:pt x="743" y="864"/>
                    <a:pt x="743" y="864"/>
                  </a:cubicBezTo>
                  <a:cubicBezTo>
                    <a:pt x="729" y="853"/>
                    <a:pt x="716" y="841"/>
                    <a:pt x="704" y="827"/>
                  </a:cubicBezTo>
                  <a:cubicBezTo>
                    <a:pt x="693" y="816"/>
                    <a:pt x="683" y="801"/>
                    <a:pt x="673" y="781"/>
                  </a:cubicBezTo>
                  <a:cubicBezTo>
                    <a:pt x="652" y="739"/>
                    <a:pt x="649" y="693"/>
                    <a:pt x="663" y="649"/>
                  </a:cubicBezTo>
                  <a:cubicBezTo>
                    <a:pt x="689" y="567"/>
                    <a:pt x="774" y="518"/>
                    <a:pt x="859" y="524"/>
                  </a:cubicBezTo>
                  <a:cubicBezTo>
                    <a:pt x="889" y="527"/>
                    <a:pt x="925" y="546"/>
                    <a:pt x="949" y="567"/>
                  </a:cubicBezTo>
                  <a:cubicBezTo>
                    <a:pt x="963" y="579"/>
                    <a:pt x="975" y="593"/>
                    <a:pt x="986" y="607"/>
                  </a:cubicBezTo>
                  <a:cubicBezTo>
                    <a:pt x="986" y="607"/>
                    <a:pt x="987" y="607"/>
                    <a:pt x="988" y="609"/>
                  </a:cubicBezTo>
                  <a:cubicBezTo>
                    <a:pt x="987" y="608"/>
                    <a:pt x="987" y="607"/>
                    <a:pt x="986" y="607"/>
                  </a:cubicBezTo>
                  <a:cubicBezTo>
                    <a:pt x="986" y="606"/>
                    <a:pt x="992" y="614"/>
                    <a:pt x="992" y="614"/>
                  </a:cubicBezTo>
                  <a:cubicBezTo>
                    <a:pt x="995" y="618"/>
                    <a:pt x="997" y="622"/>
                    <a:pt x="1000" y="625"/>
                  </a:cubicBezTo>
                  <a:cubicBezTo>
                    <a:pt x="1006" y="634"/>
                    <a:pt x="1011" y="643"/>
                    <a:pt x="1017" y="652"/>
                  </a:cubicBezTo>
                  <a:cubicBezTo>
                    <a:pt x="1065" y="733"/>
                    <a:pt x="1134" y="814"/>
                    <a:pt x="1232" y="832"/>
                  </a:cubicBezTo>
                  <a:cubicBezTo>
                    <a:pt x="1331" y="849"/>
                    <a:pt x="1417" y="788"/>
                    <a:pt x="1455" y="697"/>
                  </a:cubicBezTo>
                  <a:cubicBezTo>
                    <a:pt x="1492" y="605"/>
                    <a:pt x="1444" y="514"/>
                    <a:pt x="1405" y="432"/>
                  </a:cubicBezTo>
                  <a:cubicBezTo>
                    <a:pt x="1389" y="397"/>
                    <a:pt x="1373" y="354"/>
                    <a:pt x="1371" y="318"/>
                  </a:cubicBezTo>
                  <a:cubicBezTo>
                    <a:pt x="1370" y="308"/>
                    <a:pt x="1370" y="299"/>
                    <a:pt x="1371" y="289"/>
                  </a:cubicBezTo>
                  <a:cubicBezTo>
                    <a:pt x="1371" y="284"/>
                    <a:pt x="1371" y="280"/>
                    <a:pt x="1372" y="275"/>
                  </a:cubicBezTo>
                  <a:cubicBezTo>
                    <a:pt x="1372" y="275"/>
                    <a:pt x="1372" y="269"/>
                    <a:pt x="1373" y="267"/>
                  </a:cubicBezTo>
                  <a:cubicBezTo>
                    <a:pt x="1372" y="268"/>
                    <a:pt x="1372" y="269"/>
                    <a:pt x="1372" y="270"/>
                  </a:cubicBezTo>
                  <a:cubicBezTo>
                    <a:pt x="1373" y="266"/>
                    <a:pt x="1373" y="266"/>
                    <a:pt x="1373" y="267"/>
                  </a:cubicBezTo>
                  <a:cubicBezTo>
                    <a:pt x="1375" y="250"/>
                    <a:pt x="1379" y="234"/>
                    <a:pt x="1385" y="218"/>
                  </a:cubicBezTo>
                  <a:cubicBezTo>
                    <a:pt x="1385" y="218"/>
                    <a:pt x="1386" y="218"/>
                    <a:pt x="1386" y="218"/>
                  </a:cubicBezTo>
                  <a:cubicBezTo>
                    <a:pt x="1383" y="224"/>
                    <a:pt x="1389" y="208"/>
                    <a:pt x="1386" y="218"/>
                  </a:cubicBezTo>
                  <a:cubicBezTo>
                    <a:pt x="1386" y="217"/>
                    <a:pt x="1386" y="216"/>
                    <a:pt x="1387" y="216"/>
                  </a:cubicBezTo>
                  <a:cubicBezTo>
                    <a:pt x="1388" y="212"/>
                    <a:pt x="1390" y="209"/>
                    <a:pt x="1392" y="206"/>
                  </a:cubicBezTo>
                  <a:cubicBezTo>
                    <a:pt x="1395" y="199"/>
                    <a:pt x="1399" y="193"/>
                    <a:pt x="1403" y="187"/>
                  </a:cubicBezTo>
                  <a:cubicBezTo>
                    <a:pt x="1403" y="186"/>
                    <a:pt x="1405" y="184"/>
                    <a:pt x="1406" y="183"/>
                  </a:cubicBezTo>
                  <a:cubicBezTo>
                    <a:pt x="1405" y="184"/>
                    <a:pt x="1405" y="185"/>
                    <a:pt x="1404" y="185"/>
                  </a:cubicBezTo>
                  <a:cubicBezTo>
                    <a:pt x="1408" y="180"/>
                    <a:pt x="1408" y="181"/>
                    <a:pt x="1406" y="183"/>
                  </a:cubicBezTo>
                  <a:cubicBezTo>
                    <a:pt x="1407" y="181"/>
                    <a:pt x="1409" y="179"/>
                    <a:pt x="1411" y="177"/>
                  </a:cubicBezTo>
                  <a:cubicBezTo>
                    <a:pt x="1416" y="172"/>
                    <a:pt x="1422" y="166"/>
                    <a:pt x="1427" y="161"/>
                  </a:cubicBezTo>
                  <a:cubicBezTo>
                    <a:pt x="1428" y="160"/>
                    <a:pt x="1429" y="160"/>
                    <a:pt x="1430" y="159"/>
                  </a:cubicBezTo>
                  <a:cubicBezTo>
                    <a:pt x="1430" y="159"/>
                    <a:pt x="1429" y="160"/>
                    <a:pt x="1428" y="160"/>
                  </a:cubicBezTo>
                  <a:cubicBezTo>
                    <a:pt x="1435" y="155"/>
                    <a:pt x="1433" y="157"/>
                    <a:pt x="1430" y="159"/>
                  </a:cubicBezTo>
                  <a:cubicBezTo>
                    <a:pt x="1432" y="157"/>
                    <a:pt x="1434" y="156"/>
                    <a:pt x="1436" y="154"/>
                  </a:cubicBezTo>
                  <a:cubicBezTo>
                    <a:pt x="1442" y="151"/>
                    <a:pt x="1448" y="148"/>
                    <a:pt x="1453" y="145"/>
                  </a:cubicBezTo>
                  <a:cubicBezTo>
                    <a:pt x="1455" y="144"/>
                    <a:pt x="1456" y="143"/>
                    <a:pt x="1457" y="143"/>
                  </a:cubicBezTo>
                  <a:cubicBezTo>
                    <a:pt x="1456" y="143"/>
                    <a:pt x="1456" y="143"/>
                    <a:pt x="1462" y="140"/>
                  </a:cubicBezTo>
                  <a:cubicBezTo>
                    <a:pt x="1460" y="141"/>
                    <a:pt x="1459" y="142"/>
                    <a:pt x="1457" y="143"/>
                  </a:cubicBezTo>
                  <a:cubicBezTo>
                    <a:pt x="1458" y="142"/>
                    <a:pt x="1462" y="141"/>
                    <a:pt x="1463" y="140"/>
                  </a:cubicBezTo>
                  <a:cubicBezTo>
                    <a:pt x="1470" y="138"/>
                    <a:pt x="1477" y="136"/>
                    <a:pt x="1484" y="134"/>
                  </a:cubicBezTo>
                  <a:cubicBezTo>
                    <a:pt x="1487" y="133"/>
                    <a:pt x="1496" y="132"/>
                    <a:pt x="1499" y="131"/>
                  </a:cubicBezTo>
                  <a:cubicBezTo>
                    <a:pt x="1497" y="132"/>
                    <a:pt x="1496" y="132"/>
                    <a:pt x="1494" y="132"/>
                  </a:cubicBezTo>
                  <a:cubicBezTo>
                    <a:pt x="1499" y="131"/>
                    <a:pt x="1500" y="131"/>
                    <a:pt x="1499" y="131"/>
                  </a:cubicBezTo>
                  <a:cubicBezTo>
                    <a:pt x="1503" y="131"/>
                    <a:pt x="1508" y="131"/>
                    <a:pt x="1513" y="131"/>
                  </a:cubicBezTo>
                  <a:cubicBezTo>
                    <a:pt x="1520" y="131"/>
                    <a:pt x="1526" y="131"/>
                    <a:pt x="1532" y="132"/>
                  </a:cubicBezTo>
                  <a:cubicBezTo>
                    <a:pt x="1533" y="132"/>
                    <a:pt x="1533" y="132"/>
                    <a:pt x="1534" y="132"/>
                  </a:cubicBezTo>
                  <a:cubicBezTo>
                    <a:pt x="1533" y="132"/>
                    <a:pt x="1533" y="132"/>
                    <a:pt x="1533" y="131"/>
                  </a:cubicBezTo>
                  <a:cubicBezTo>
                    <a:pt x="1522" y="130"/>
                    <a:pt x="1542" y="132"/>
                    <a:pt x="1534" y="132"/>
                  </a:cubicBezTo>
                  <a:cubicBezTo>
                    <a:pt x="1538" y="132"/>
                    <a:pt x="1542" y="133"/>
                    <a:pt x="1545" y="134"/>
                  </a:cubicBezTo>
                  <a:cubicBezTo>
                    <a:pt x="1552" y="135"/>
                    <a:pt x="1558" y="137"/>
                    <a:pt x="1564" y="139"/>
                  </a:cubicBezTo>
                  <a:cubicBezTo>
                    <a:pt x="1566" y="140"/>
                    <a:pt x="1567" y="140"/>
                    <a:pt x="1569" y="141"/>
                  </a:cubicBezTo>
                  <a:cubicBezTo>
                    <a:pt x="1567" y="140"/>
                    <a:pt x="1568" y="140"/>
                    <a:pt x="1573" y="143"/>
                  </a:cubicBezTo>
                  <a:cubicBezTo>
                    <a:pt x="1572" y="142"/>
                    <a:pt x="1570" y="141"/>
                    <a:pt x="1569" y="141"/>
                  </a:cubicBezTo>
                  <a:cubicBezTo>
                    <a:pt x="1570" y="141"/>
                    <a:pt x="1573" y="143"/>
                    <a:pt x="1574" y="143"/>
                  </a:cubicBezTo>
                  <a:cubicBezTo>
                    <a:pt x="1580" y="146"/>
                    <a:pt x="1586" y="149"/>
                    <a:pt x="1592" y="153"/>
                  </a:cubicBezTo>
                  <a:cubicBezTo>
                    <a:pt x="1595" y="154"/>
                    <a:pt x="1598" y="156"/>
                    <a:pt x="1600" y="158"/>
                  </a:cubicBezTo>
                  <a:cubicBezTo>
                    <a:pt x="1602" y="159"/>
                    <a:pt x="1603" y="160"/>
                    <a:pt x="1604" y="160"/>
                  </a:cubicBezTo>
                  <a:cubicBezTo>
                    <a:pt x="1601" y="158"/>
                    <a:pt x="1608" y="163"/>
                    <a:pt x="1604" y="160"/>
                  </a:cubicBezTo>
                  <a:cubicBezTo>
                    <a:pt x="1604" y="160"/>
                    <a:pt x="1604" y="161"/>
                    <a:pt x="1605" y="161"/>
                  </a:cubicBezTo>
                  <a:cubicBezTo>
                    <a:pt x="1615" y="169"/>
                    <a:pt x="1624" y="179"/>
                    <a:pt x="1632" y="189"/>
                  </a:cubicBezTo>
                  <a:cubicBezTo>
                    <a:pt x="1632" y="189"/>
                    <a:pt x="1633" y="190"/>
                    <a:pt x="1634" y="191"/>
                  </a:cubicBezTo>
                  <a:cubicBezTo>
                    <a:pt x="1633" y="190"/>
                    <a:pt x="1633" y="190"/>
                    <a:pt x="1632" y="189"/>
                  </a:cubicBezTo>
                  <a:cubicBezTo>
                    <a:pt x="1630" y="187"/>
                    <a:pt x="1640" y="200"/>
                    <a:pt x="1642" y="203"/>
                  </a:cubicBezTo>
                  <a:cubicBezTo>
                    <a:pt x="1646" y="210"/>
                    <a:pt x="1650" y="218"/>
                    <a:pt x="1654" y="226"/>
                  </a:cubicBezTo>
                  <a:cubicBezTo>
                    <a:pt x="1654" y="227"/>
                    <a:pt x="1654" y="227"/>
                    <a:pt x="1655" y="227"/>
                  </a:cubicBezTo>
                  <a:cubicBezTo>
                    <a:pt x="1652" y="221"/>
                    <a:pt x="1659" y="236"/>
                    <a:pt x="1655" y="227"/>
                  </a:cubicBezTo>
                  <a:cubicBezTo>
                    <a:pt x="1655" y="228"/>
                    <a:pt x="1655" y="229"/>
                    <a:pt x="1656" y="230"/>
                  </a:cubicBezTo>
                  <a:cubicBezTo>
                    <a:pt x="1657" y="234"/>
                    <a:pt x="1658" y="238"/>
                    <a:pt x="1660" y="242"/>
                  </a:cubicBezTo>
                  <a:cubicBezTo>
                    <a:pt x="1662" y="250"/>
                    <a:pt x="1664" y="258"/>
                    <a:pt x="1666" y="266"/>
                  </a:cubicBezTo>
                  <a:cubicBezTo>
                    <a:pt x="1671" y="285"/>
                    <a:pt x="1672" y="306"/>
                    <a:pt x="1671" y="329"/>
                  </a:cubicBezTo>
                  <a:cubicBezTo>
                    <a:pt x="1670" y="365"/>
                    <a:pt x="1658" y="405"/>
                    <a:pt x="1644" y="444"/>
                  </a:cubicBezTo>
                  <a:cubicBezTo>
                    <a:pt x="1631" y="482"/>
                    <a:pt x="1615" y="518"/>
                    <a:pt x="1602" y="556"/>
                  </a:cubicBezTo>
                  <a:cubicBezTo>
                    <a:pt x="1573" y="637"/>
                    <a:pt x="1575" y="719"/>
                    <a:pt x="1629" y="790"/>
                  </a:cubicBezTo>
                  <a:cubicBezTo>
                    <a:pt x="1698" y="878"/>
                    <a:pt x="1829" y="907"/>
                    <a:pt x="1932" y="870"/>
                  </a:cubicBezTo>
                  <a:cubicBezTo>
                    <a:pt x="1957" y="861"/>
                    <a:pt x="1980" y="849"/>
                    <a:pt x="2000" y="833"/>
                  </a:cubicBezTo>
                  <a:cubicBezTo>
                    <a:pt x="2000" y="690"/>
                    <a:pt x="2000" y="690"/>
                    <a:pt x="2000" y="690"/>
                  </a:cubicBezTo>
                  <a:cubicBezTo>
                    <a:pt x="1995" y="702"/>
                    <a:pt x="1988" y="713"/>
                    <a:pt x="1981" y="72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10" name="Freeform 8">
              <a:extLst>
                <a:ext uri="{FF2B5EF4-FFF2-40B4-BE49-F238E27FC236}">
                  <a16:creationId xmlns:a16="http://schemas.microsoft.com/office/drawing/2014/main" id="{5DEEF791-8641-4249-A068-170EF272A8FB}"/>
                </a:ext>
              </a:extLst>
            </p:cNvPr>
            <p:cNvSpPr>
              <a:spLocks/>
            </p:cNvSpPr>
            <p:nvPr/>
          </p:nvSpPr>
          <p:spPr bwMode="auto">
            <a:xfrm>
              <a:off x="11562787" y="3606051"/>
              <a:ext cx="606857" cy="282502"/>
            </a:xfrm>
            <a:custGeom>
              <a:avLst/>
              <a:gdLst>
                <a:gd name="T0" fmla="*/ 161 w 161"/>
                <a:gd name="T1" fmla="*/ 65 h 75"/>
                <a:gd name="T2" fmla="*/ 161 w 161"/>
                <a:gd name="T3" fmla="*/ 0 h 75"/>
                <a:gd name="T4" fmla="*/ 93 w 161"/>
                <a:gd name="T5" fmla="*/ 37 h 75"/>
                <a:gd name="T6" fmla="*/ 0 w 161"/>
                <a:gd name="T7" fmla="*/ 53 h 75"/>
                <a:gd name="T8" fmla="*/ 161 w 161"/>
                <a:gd name="T9" fmla="*/ 65 h 75"/>
              </a:gdLst>
              <a:ahLst/>
              <a:cxnLst>
                <a:cxn ang="0">
                  <a:pos x="T0" y="T1"/>
                </a:cxn>
                <a:cxn ang="0">
                  <a:pos x="T2" y="T3"/>
                </a:cxn>
                <a:cxn ang="0">
                  <a:pos x="T4" y="T5"/>
                </a:cxn>
                <a:cxn ang="0">
                  <a:pos x="T6" y="T7"/>
                </a:cxn>
                <a:cxn ang="0">
                  <a:pos x="T8" y="T9"/>
                </a:cxn>
              </a:cxnLst>
              <a:rect l="0" t="0" r="r" b="b"/>
              <a:pathLst>
                <a:path w="161" h="75">
                  <a:moveTo>
                    <a:pt x="161" y="65"/>
                  </a:moveTo>
                  <a:cubicBezTo>
                    <a:pt x="161" y="0"/>
                    <a:pt x="161" y="0"/>
                    <a:pt x="161" y="0"/>
                  </a:cubicBezTo>
                  <a:cubicBezTo>
                    <a:pt x="141" y="16"/>
                    <a:pt x="118" y="28"/>
                    <a:pt x="93" y="37"/>
                  </a:cubicBezTo>
                  <a:cubicBezTo>
                    <a:pt x="63" y="47"/>
                    <a:pt x="32" y="53"/>
                    <a:pt x="0" y="53"/>
                  </a:cubicBezTo>
                  <a:cubicBezTo>
                    <a:pt x="51" y="71"/>
                    <a:pt x="108" y="75"/>
                    <a:pt x="161" y="6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fontScale="62500" lnSpcReduction="20000"/>
            </a:bodyPr>
            <a:lstStyle/>
            <a:p>
              <a:endParaRPr lang="en-GB"/>
            </a:p>
          </p:txBody>
        </p:sp>
        <p:sp>
          <p:nvSpPr>
            <p:cNvPr id="11" name="Freeform 9">
              <a:extLst>
                <a:ext uri="{FF2B5EF4-FFF2-40B4-BE49-F238E27FC236}">
                  <a16:creationId xmlns:a16="http://schemas.microsoft.com/office/drawing/2014/main" id="{801BAC14-9D56-42C4-920B-5142FBE1A95D}"/>
                </a:ext>
              </a:extLst>
            </p:cNvPr>
            <p:cNvSpPr>
              <a:spLocks/>
            </p:cNvSpPr>
            <p:nvPr/>
          </p:nvSpPr>
          <p:spPr bwMode="auto">
            <a:xfrm>
              <a:off x="4641483" y="2442910"/>
              <a:ext cx="3778902" cy="4366577"/>
            </a:xfrm>
            <a:custGeom>
              <a:avLst/>
              <a:gdLst>
                <a:gd name="T0" fmla="*/ 220 w 1004"/>
                <a:gd name="T1" fmla="*/ 1059 h 1160"/>
                <a:gd name="T2" fmla="*/ 286 w 1004"/>
                <a:gd name="T3" fmla="*/ 813 h 1160"/>
                <a:gd name="T4" fmla="*/ 294 w 1004"/>
                <a:gd name="T5" fmla="*/ 677 h 1160"/>
                <a:gd name="T6" fmla="*/ 389 w 1004"/>
                <a:gd name="T7" fmla="*/ 596 h 1160"/>
                <a:gd name="T8" fmla="*/ 439 w 1004"/>
                <a:gd name="T9" fmla="*/ 600 h 1160"/>
                <a:gd name="T10" fmla="*/ 489 w 1004"/>
                <a:gd name="T11" fmla="*/ 630 h 1160"/>
                <a:gd name="T12" fmla="*/ 526 w 1004"/>
                <a:gd name="T13" fmla="*/ 678 h 1160"/>
                <a:gd name="T14" fmla="*/ 577 w 1004"/>
                <a:gd name="T15" fmla="*/ 755 h 1160"/>
                <a:gd name="T16" fmla="*/ 806 w 1004"/>
                <a:gd name="T17" fmla="*/ 842 h 1160"/>
                <a:gd name="T18" fmla="*/ 968 w 1004"/>
                <a:gd name="T19" fmla="*/ 712 h 1160"/>
                <a:gd name="T20" fmla="*/ 944 w 1004"/>
                <a:gd name="T21" fmla="*/ 478 h 1160"/>
                <a:gd name="T22" fmla="*/ 861 w 1004"/>
                <a:gd name="T23" fmla="*/ 412 h 1160"/>
                <a:gd name="T24" fmla="*/ 818 w 1004"/>
                <a:gd name="T25" fmla="*/ 385 h 1160"/>
                <a:gd name="T26" fmla="*/ 796 w 1004"/>
                <a:gd name="T27" fmla="*/ 370 h 1160"/>
                <a:gd name="T28" fmla="*/ 785 w 1004"/>
                <a:gd name="T29" fmla="*/ 362 h 1160"/>
                <a:gd name="T30" fmla="*/ 778 w 1004"/>
                <a:gd name="T31" fmla="*/ 357 h 1160"/>
                <a:gd name="T32" fmla="*/ 777 w 1004"/>
                <a:gd name="T33" fmla="*/ 356 h 1160"/>
                <a:gd name="T34" fmla="*/ 735 w 1004"/>
                <a:gd name="T35" fmla="*/ 318 h 1160"/>
                <a:gd name="T36" fmla="*/ 703 w 1004"/>
                <a:gd name="T37" fmla="*/ 268 h 1160"/>
                <a:gd name="T38" fmla="*/ 692 w 1004"/>
                <a:gd name="T39" fmla="*/ 128 h 1160"/>
                <a:gd name="T40" fmla="*/ 838 w 1004"/>
                <a:gd name="T41" fmla="*/ 0 h 1160"/>
                <a:gd name="T42" fmla="*/ 663 w 1004"/>
                <a:gd name="T43" fmla="*/ 125 h 1160"/>
                <a:gd name="T44" fmla="*/ 673 w 1004"/>
                <a:gd name="T45" fmla="*/ 257 h 1160"/>
                <a:gd name="T46" fmla="*/ 704 w 1004"/>
                <a:gd name="T47" fmla="*/ 303 h 1160"/>
                <a:gd name="T48" fmla="*/ 743 w 1004"/>
                <a:gd name="T49" fmla="*/ 340 h 1160"/>
                <a:gd name="T50" fmla="*/ 744 w 1004"/>
                <a:gd name="T51" fmla="*/ 341 h 1160"/>
                <a:gd name="T52" fmla="*/ 750 w 1004"/>
                <a:gd name="T53" fmla="*/ 346 h 1160"/>
                <a:gd name="T54" fmla="*/ 761 w 1004"/>
                <a:gd name="T55" fmla="*/ 353 h 1160"/>
                <a:gd name="T56" fmla="*/ 781 w 1004"/>
                <a:gd name="T57" fmla="*/ 367 h 1160"/>
                <a:gd name="T58" fmla="*/ 822 w 1004"/>
                <a:gd name="T59" fmla="*/ 392 h 1160"/>
                <a:gd name="T60" fmla="*/ 900 w 1004"/>
                <a:gd name="T61" fmla="*/ 455 h 1160"/>
                <a:gd name="T62" fmla="*/ 922 w 1004"/>
                <a:gd name="T63" fmla="*/ 674 h 1160"/>
                <a:gd name="T64" fmla="*/ 770 w 1004"/>
                <a:gd name="T65" fmla="*/ 797 h 1160"/>
                <a:gd name="T66" fmla="*/ 555 w 1004"/>
                <a:gd name="T67" fmla="*/ 714 h 1160"/>
                <a:gd name="T68" fmla="*/ 507 w 1004"/>
                <a:gd name="T69" fmla="*/ 643 h 1160"/>
                <a:gd name="T70" fmla="*/ 472 w 1004"/>
                <a:gd name="T71" fmla="*/ 597 h 1160"/>
                <a:gd name="T72" fmla="*/ 425 w 1004"/>
                <a:gd name="T73" fmla="*/ 569 h 1160"/>
                <a:gd name="T74" fmla="*/ 378 w 1004"/>
                <a:gd name="T75" fmla="*/ 565 h 1160"/>
                <a:gd name="T76" fmla="*/ 289 w 1004"/>
                <a:gd name="T77" fmla="*/ 642 h 1160"/>
                <a:gd name="T78" fmla="*/ 282 w 1004"/>
                <a:gd name="T79" fmla="*/ 769 h 1160"/>
                <a:gd name="T80" fmla="*/ 220 w 1004"/>
                <a:gd name="T81" fmla="*/ 1001 h 1160"/>
                <a:gd name="T82" fmla="*/ 0 w 1004"/>
                <a:gd name="T83" fmla="*/ 1096 h 1160"/>
                <a:gd name="T84" fmla="*/ 0 w 1004"/>
                <a:gd name="T85" fmla="*/ 1160 h 1160"/>
                <a:gd name="T86" fmla="*/ 220 w 1004"/>
                <a:gd name="T87" fmla="*/ 105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4" h="1160">
                  <a:moveTo>
                    <a:pt x="220" y="1059"/>
                  </a:moveTo>
                  <a:cubicBezTo>
                    <a:pt x="276" y="989"/>
                    <a:pt x="290" y="901"/>
                    <a:pt x="286" y="813"/>
                  </a:cubicBezTo>
                  <a:cubicBezTo>
                    <a:pt x="284" y="765"/>
                    <a:pt x="280" y="721"/>
                    <a:pt x="294" y="677"/>
                  </a:cubicBezTo>
                  <a:cubicBezTo>
                    <a:pt x="306" y="636"/>
                    <a:pt x="348" y="604"/>
                    <a:pt x="389" y="596"/>
                  </a:cubicBezTo>
                  <a:cubicBezTo>
                    <a:pt x="404" y="592"/>
                    <a:pt x="421" y="595"/>
                    <a:pt x="439" y="600"/>
                  </a:cubicBezTo>
                  <a:cubicBezTo>
                    <a:pt x="456" y="605"/>
                    <a:pt x="476" y="618"/>
                    <a:pt x="489" y="630"/>
                  </a:cubicBezTo>
                  <a:cubicBezTo>
                    <a:pt x="506" y="645"/>
                    <a:pt x="515" y="658"/>
                    <a:pt x="526" y="678"/>
                  </a:cubicBezTo>
                  <a:cubicBezTo>
                    <a:pt x="541" y="706"/>
                    <a:pt x="558" y="731"/>
                    <a:pt x="577" y="755"/>
                  </a:cubicBezTo>
                  <a:cubicBezTo>
                    <a:pt x="632" y="824"/>
                    <a:pt x="718" y="860"/>
                    <a:pt x="806" y="842"/>
                  </a:cubicBezTo>
                  <a:cubicBezTo>
                    <a:pt x="875" y="828"/>
                    <a:pt x="938" y="775"/>
                    <a:pt x="968" y="712"/>
                  </a:cubicBezTo>
                  <a:cubicBezTo>
                    <a:pt x="1004" y="635"/>
                    <a:pt x="997" y="545"/>
                    <a:pt x="944" y="478"/>
                  </a:cubicBezTo>
                  <a:cubicBezTo>
                    <a:pt x="922" y="451"/>
                    <a:pt x="891" y="431"/>
                    <a:pt x="861" y="412"/>
                  </a:cubicBezTo>
                  <a:cubicBezTo>
                    <a:pt x="847" y="403"/>
                    <a:pt x="832" y="394"/>
                    <a:pt x="818" y="385"/>
                  </a:cubicBezTo>
                  <a:cubicBezTo>
                    <a:pt x="810" y="380"/>
                    <a:pt x="803" y="375"/>
                    <a:pt x="796" y="370"/>
                  </a:cubicBezTo>
                  <a:cubicBezTo>
                    <a:pt x="792" y="368"/>
                    <a:pt x="788" y="365"/>
                    <a:pt x="785" y="362"/>
                  </a:cubicBezTo>
                  <a:cubicBezTo>
                    <a:pt x="782" y="361"/>
                    <a:pt x="780" y="359"/>
                    <a:pt x="778" y="357"/>
                  </a:cubicBezTo>
                  <a:cubicBezTo>
                    <a:pt x="777" y="357"/>
                    <a:pt x="777" y="357"/>
                    <a:pt x="777" y="356"/>
                  </a:cubicBezTo>
                  <a:cubicBezTo>
                    <a:pt x="762" y="345"/>
                    <a:pt x="748" y="332"/>
                    <a:pt x="735" y="318"/>
                  </a:cubicBezTo>
                  <a:cubicBezTo>
                    <a:pt x="724" y="305"/>
                    <a:pt x="714" y="289"/>
                    <a:pt x="703" y="268"/>
                  </a:cubicBezTo>
                  <a:cubicBezTo>
                    <a:pt x="680" y="224"/>
                    <a:pt x="677" y="174"/>
                    <a:pt x="692" y="128"/>
                  </a:cubicBezTo>
                  <a:cubicBezTo>
                    <a:pt x="713" y="61"/>
                    <a:pt x="771" y="15"/>
                    <a:pt x="838" y="0"/>
                  </a:cubicBezTo>
                  <a:cubicBezTo>
                    <a:pt x="760" y="3"/>
                    <a:pt x="687" y="50"/>
                    <a:pt x="663" y="125"/>
                  </a:cubicBezTo>
                  <a:cubicBezTo>
                    <a:pt x="649" y="169"/>
                    <a:pt x="652" y="215"/>
                    <a:pt x="673" y="257"/>
                  </a:cubicBezTo>
                  <a:cubicBezTo>
                    <a:pt x="683" y="277"/>
                    <a:pt x="693" y="292"/>
                    <a:pt x="704" y="303"/>
                  </a:cubicBezTo>
                  <a:cubicBezTo>
                    <a:pt x="716" y="317"/>
                    <a:pt x="729" y="329"/>
                    <a:pt x="743" y="340"/>
                  </a:cubicBezTo>
                  <a:cubicBezTo>
                    <a:pt x="743" y="340"/>
                    <a:pt x="743" y="341"/>
                    <a:pt x="744" y="341"/>
                  </a:cubicBezTo>
                  <a:cubicBezTo>
                    <a:pt x="746" y="342"/>
                    <a:pt x="748" y="344"/>
                    <a:pt x="750" y="346"/>
                  </a:cubicBezTo>
                  <a:cubicBezTo>
                    <a:pt x="754" y="348"/>
                    <a:pt x="757" y="351"/>
                    <a:pt x="761" y="353"/>
                  </a:cubicBezTo>
                  <a:cubicBezTo>
                    <a:pt x="767" y="358"/>
                    <a:pt x="774" y="362"/>
                    <a:pt x="781" y="367"/>
                  </a:cubicBezTo>
                  <a:cubicBezTo>
                    <a:pt x="795" y="375"/>
                    <a:pt x="809" y="384"/>
                    <a:pt x="822" y="392"/>
                  </a:cubicBezTo>
                  <a:cubicBezTo>
                    <a:pt x="850" y="410"/>
                    <a:pt x="879" y="429"/>
                    <a:pt x="900" y="455"/>
                  </a:cubicBezTo>
                  <a:cubicBezTo>
                    <a:pt x="950" y="517"/>
                    <a:pt x="957" y="602"/>
                    <a:pt x="922" y="674"/>
                  </a:cubicBezTo>
                  <a:cubicBezTo>
                    <a:pt x="894" y="734"/>
                    <a:pt x="835" y="783"/>
                    <a:pt x="770" y="797"/>
                  </a:cubicBezTo>
                  <a:cubicBezTo>
                    <a:pt x="688" y="814"/>
                    <a:pt x="607" y="780"/>
                    <a:pt x="555" y="714"/>
                  </a:cubicBezTo>
                  <a:cubicBezTo>
                    <a:pt x="537" y="692"/>
                    <a:pt x="521" y="668"/>
                    <a:pt x="507" y="643"/>
                  </a:cubicBezTo>
                  <a:cubicBezTo>
                    <a:pt x="497" y="623"/>
                    <a:pt x="488" y="611"/>
                    <a:pt x="472" y="597"/>
                  </a:cubicBezTo>
                  <a:cubicBezTo>
                    <a:pt x="460" y="586"/>
                    <a:pt x="441" y="574"/>
                    <a:pt x="425" y="569"/>
                  </a:cubicBezTo>
                  <a:cubicBezTo>
                    <a:pt x="408" y="564"/>
                    <a:pt x="392" y="562"/>
                    <a:pt x="378" y="565"/>
                  </a:cubicBezTo>
                  <a:cubicBezTo>
                    <a:pt x="339" y="573"/>
                    <a:pt x="301" y="603"/>
                    <a:pt x="289" y="642"/>
                  </a:cubicBezTo>
                  <a:cubicBezTo>
                    <a:pt x="276" y="682"/>
                    <a:pt x="280" y="724"/>
                    <a:pt x="282" y="769"/>
                  </a:cubicBezTo>
                  <a:cubicBezTo>
                    <a:pt x="286" y="851"/>
                    <a:pt x="272" y="935"/>
                    <a:pt x="220" y="1001"/>
                  </a:cubicBezTo>
                  <a:cubicBezTo>
                    <a:pt x="167" y="1067"/>
                    <a:pt x="83" y="1092"/>
                    <a:pt x="0" y="1096"/>
                  </a:cubicBezTo>
                  <a:cubicBezTo>
                    <a:pt x="0" y="1160"/>
                    <a:pt x="0" y="1160"/>
                    <a:pt x="0" y="1160"/>
                  </a:cubicBezTo>
                  <a:cubicBezTo>
                    <a:pt x="84" y="1154"/>
                    <a:pt x="167" y="1126"/>
                    <a:pt x="220" y="1059"/>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7679253" y="4305332"/>
              <a:ext cx="6975" cy="872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7764702" y="4385549"/>
              <a:ext cx="38364" cy="48828"/>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7813529" y="4460533"/>
              <a:ext cx="8719" cy="22670"/>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7836199" y="4512849"/>
              <a:ext cx="8719" cy="64523"/>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7806554" y="4802326"/>
              <a:ext cx="3488" cy="872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7719362" y="4893006"/>
              <a:ext cx="38364" cy="523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0016000" y="1053069"/>
              <a:ext cx="26157" cy="19183"/>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7" name="Freeform 35">
              <a:extLst>
                <a:ext uri="{FF2B5EF4-FFF2-40B4-BE49-F238E27FC236}">
                  <a16:creationId xmlns:a16="http://schemas.microsoft.com/office/drawing/2014/main" id="{6528148B-DF9B-4C38-9A0C-54575B6D12B3}"/>
                </a:ext>
              </a:extLst>
            </p:cNvPr>
            <p:cNvSpPr>
              <a:spLocks/>
            </p:cNvSpPr>
            <p:nvPr/>
          </p:nvSpPr>
          <p:spPr bwMode="auto">
            <a:xfrm>
              <a:off x="10370000" y="958901"/>
              <a:ext cx="74985" cy="6975"/>
            </a:xfrm>
            <a:custGeom>
              <a:avLst/>
              <a:gdLst>
                <a:gd name="T0" fmla="*/ 11 w 20"/>
                <a:gd name="T1" fmla="*/ 1 h 2"/>
                <a:gd name="T2" fmla="*/ 12 w 20"/>
                <a:gd name="T3" fmla="*/ 2 h 2"/>
                <a:gd name="T4" fmla="*/ 11 w 20"/>
                <a:gd name="T5" fmla="*/ 1 h 2"/>
              </a:gdLst>
              <a:ahLst/>
              <a:cxnLst>
                <a:cxn ang="0">
                  <a:pos x="T0" y="T1"/>
                </a:cxn>
                <a:cxn ang="0">
                  <a:pos x="T2" y="T3"/>
                </a:cxn>
                <a:cxn ang="0">
                  <a:pos x="T4" y="T5"/>
                </a:cxn>
              </a:cxnLst>
              <a:rect l="0" t="0" r="r" b="b"/>
              <a:pathLst>
                <a:path w="20" h="2">
                  <a:moveTo>
                    <a:pt x="11" y="1"/>
                  </a:moveTo>
                  <a:cubicBezTo>
                    <a:pt x="11" y="2"/>
                    <a:pt x="11" y="2"/>
                    <a:pt x="12" y="2"/>
                  </a:cubicBezTo>
                  <a:cubicBezTo>
                    <a:pt x="20" y="2"/>
                    <a:pt x="0" y="0"/>
                    <a:pt x="11"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0122374" y="997266"/>
              <a:ext cx="22669" cy="1046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0539152" y="997266"/>
              <a:ext cx="22669" cy="1046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0" name="Freeform 38">
              <a:extLst>
                <a:ext uri="{FF2B5EF4-FFF2-40B4-BE49-F238E27FC236}">
                  <a16:creationId xmlns:a16="http://schemas.microsoft.com/office/drawing/2014/main" id="{692F95B4-8153-436D-8D8F-6AD775E57C8C}"/>
                </a:ext>
              </a:extLst>
            </p:cNvPr>
            <p:cNvSpPr>
              <a:spLocks/>
            </p:cNvSpPr>
            <p:nvPr/>
          </p:nvSpPr>
          <p:spPr bwMode="auto">
            <a:xfrm>
              <a:off x="10265369" y="962389"/>
              <a:ext cx="22669" cy="3488"/>
            </a:xfrm>
            <a:custGeom>
              <a:avLst/>
              <a:gdLst>
                <a:gd name="T0" fmla="*/ 0 w 6"/>
                <a:gd name="T1" fmla="*/ 1 h 1"/>
                <a:gd name="T2" fmla="*/ 5 w 6"/>
                <a:gd name="T3" fmla="*/ 0 h 1"/>
                <a:gd name="T4" fmla="*/ 0 w 6"/>
                <a:gd name="T5" fmla="*/ 1 h 1"/>
              </a:gdLst>
              <a:ahLst/>
              <a:cxnLst>
                <a:cxn ang="0">
                  <a:pos x="T0" y="T1"/>
                </a:cxn>
                <a:cxn ang="0">
                  <a:pos x="T2" y="T3"/>
                </a:cxn>
                <a:cxn ang="0">
                  <a:pos x="T4" y="T5"/>
                </a:cxn>
              </a:cxnLst>
              <a:rect l="0" t="0" r="r" b="b"/>
              <a:pathLst>
                <a:path w="6" h="1">
                  <a:moveTo>
                    <a:pt x="0" y="1"/>
                  </a:moveTo>
                  <a:cubicBezTo>
                    <a:pt x="2" y="1"/>
                    <a:pt x="3" y="1"/>
                    <a:pt x="5" y="0"/>
                  </a:cubicBezTo>
                  <a:cubicBezTo>
                    <a:pt x="6" y="0"/>
                    <a:pt x="5" y="0"/>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0860018" y="1300694"/>
              <a:ext cx="26157" cy="5754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0785034" y="1180370"/>
              <a:ext cx="6975" cy="872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0668196" y="1063532"/>
              <a:ext cx="26157" cy="19183"/>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4979788" y="6143340"/>
              <a:ext cx="6975" cy="3488"/>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9925320" y="1147236"/>
              <a:ext cx="15694" cy="19183"/>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5107089" y="6063123"/>
              <a:ext cx="15694" cy="8720"/>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9804995" y="1471591"/>
              <a:ext cx="3488" cy="13951"/>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9846848" y="1251867"/>
              <a:ext cx="22669" cy="61035"/>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7438603" y="3726377"/>
              <a:ext cx="13951" cy="6975"/>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8352376" y="2755057"/>
              <a:ext cx="6975" cy="6975"/>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4580449" y="6377015"/>
              <a:ext cx="90680" cy="33134"/>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4847256" y="767079"/>
              <a:ext cx="7341569" cy="5616911"/>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85" name="Rectangle 84">
              <a:extLst>
                <a:ext uri="{FF2B5EF4-FFF2-40B4-BE49-F238E27FC236}">
                  <a16:creationId xmlns:a16="http://schemas.microsoft.com/office/drawing/2014/main" id="{BD2D3B7C-AB6F-4555-BB04-96956AF7A318}"/>
                </a:ext>
              </a:extLst>
            </p:cNvPr>
            <p:cNvSpPr/>
            <p:nvPr/>
          </p:nvSpPr>
          <p:spPr bwMode="auto">
            <a:xfrm>
              <a:off x="0" y="6217443"/>
              <a:ext cx="4641481" cy="352425"/>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fontScale="92500" lnSpcReduction="20000"/>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a:stCxn id="85" idx="1"/>
            </p:cNvCxnSpPr>
            <p:nvPr/>
          </p:nvCxnSpPr>
          <p:spPr>
            <a:xfrm>
              <a:off x="0" y="6393656"/>
              <a:ext cx="465772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689A17EB-427E-472E-96A6-82661E717481}"/>
                </a:ext>
              </a:extLst>
            </p:cNvPr>
            <p:cNvSpPr/>
            <p:nvPr/>
          </p:nvSpPr>
          <p:spPr bwMode="auto">
            <a:xfrm>
              <a:off x="0" y="6568837"/>
              <a:ext cx="4641480" cy="246301"/>
            </a:xfrm>
            <a:prstGeom prst="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normAutofit fontScale="47500" lnSpcReduction="20000"/>
            </a:bodyPr>
            <a:lstStyle/>
            <a:p>
              <a:pPr algn="l"/>
              <a:endParaRPr lang="en-GB"/>
            </a:p>
          </p:txBody>
        </p:sp>
      </p:grpSp>
      <p:sp>
        <p:nvSpPr>
          <p:cNvPr id="87" name="Rectangle 86">
            <a:extLst>
              <a:ext uri="{FF2B5EF4-FFF2-40B4-BE49-F238E27FC236}">
                <a16:creationId xmlns:a16="http://schemas.microsoft.com/office/drawing/2014/main" id="{B8E9FA09-5260-4878-99CA-62F77573EAA5}"/>
              </a:ext>
            </a:extLst>
          </p:cNvPr>
          <p:cNvSpPr/>
          <p:nvPr/>
        </p:nvSpPr>
        <p:spPr>
          <a:xfrm>
            <a:off x="129074" y="136455"/>
            <a:ext cx="2883815" cy="830997"/>
          </a:xfrm>
          <a:prstGeom prst="rect">
            <a:avLst/>
          </a:prstGeom>
        </p:spPr>
        <p:txBody>
          <a:bodyPr wrap="square" lIns="0" tIns="0" rIns="0" bIns="0" anchor="t">
            <a:noAutofit/>
          </a:bodyPr>
          <a:lstStyle/>
          <a:p>
            <a:pPr algn="ctr"/>
            <a:r>
              <a:rPr lang="da-DK" sz="2800" b="1" dirty="0">
                <a:solidFill>
                  <a:prstClr val="black">
                    <a:lumMod val="75000"/>
                    <a:lumOff val="25000"/>
                  </a:prstClr>
                </a:solidFill>
                <a:ea typeface="+mj-ea"/>
                <a:cs typeface="+mj-cs"/>
              </a:rPr>
              <a:t>Life of a Case </a:t>
            </a:r>
          </a:p>
          <a:p>
            <a:pPr algn="ctr"/>
            <a:r>
              <a:rPr lang="da-DK" sz="2800" b="1" dirty="0">
                <a:solidFill>
                  <a:prstClr val="black">
                    <a:lumMod val="75000"/>
                    <a:lumOff val="25000"/>
                  </a:prstClr>
                </a:solidFill>
                <a:ea typeface="+mj-ea"/>
                <a:cs typeface="+mj-cs"/>
              </a:rPr>
              <a:t>on the </a:t>
            </a:r>
            <a:r>
              <a:rPr lang="da-DK" sz="2800" b="1" dirty="0" err="1">
                <a:solidFill>
                  <a:prstClr val="black">
                    <a:lumMod val="75000"/>
                    <a:lumOff val="25000"/>
                  </a:prstClr>
                </a:solidFill>
                <a:ea typeface="+mj-ea"/>
                <a:cs typeface="+mj-cs"/>
              </a:rPr>
              <a:t>Interstate</a:t>
            </a:r>
            <a:endParaRPr lang="en-GB" sz="2000" dirty="0"/>
          </a:p>
        </p:txBody>
      </p:sp>
      <p:grpSp>
        <p:nvGrpSpPr>
          <p:cNvPr id="101" name="Group 100">
            <a:extLst>
              <a:ext uri="{FF2B5EF4-FFF2-40B4-BE49-F238E27FC236}">
                <a16:creationId xmlns:a16="http://schemas.microsoft.com/office/drawing/2014/main" id="{FFEB9A9B-87AF-49A0-B04D-068E0275A833}"/>
              </a:ext>
            </a:extLst>
          </p:cNvPr>
          <p:cNvGrpSpPr/>
          <p:nvPr/>
        </p:nvGrpSpPr>
        <p:grpSpPr>
          <a:xfrm>
            <a:off x="5818295" y="1365125"/>
            <a:ext cx="277415" cy="382191"/>
            <a:chOff x="9251950" y="2737151"/>
            <a:chExt cx="369887" cy="509588"/>
          </a:xfrm>
        </p:grpSpPr>
        <p:sp>
          <p:nvSpPr>
            <p:cNvPr id="102" name="Oval 67">
              <a:hlinkClick r:id="rId5" action="ppaction://hlinksldjump"/>
              <a:extLst>
                <a:ext uri="{FF2B5EF4-FFF2-40B4-BE49-F238E27FC236}">
                  <a16:creationId xmlns:a16="http://schemas.microsoft.com/office/drawing/2014/main" id="{9C4ECFB0-27AC-4C5B-ACE6-8CCEF6E59B6B}"/>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03" name="Freeform 66">
              <a:hlinkClick r:id="rId5" action="ppaction://hlinksldjump"/>
              <a:extLst>
                <a:ext uri="{FF2B5EF4-FFF2-40B4-BE49-F238E27FC236}">
                  <a16:creationId xmlns:a16="http://schemas.microsoft.com/office/drawing/2014/main" id="{F87EED61-607D-4C2C-9E91-E2D2B7EFC4E2}"/>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04" name="Oval 67">
              <a:hlinkClick r:id="rId5" action="ppaction://hlinksldjump"/>
              <a:extLst>
                <a:ext uri="{FF2B5EF4-FFF2-40B4-BE49-F238E27FC236}">
                  <a16:creationId xmlns:a16="http://schemas.microsoft.com/office/drawing/2014/main" id="{FBF92DDD-B1AB-41B6-A2D7-8D544197FB97}"/>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grpSp>
        <p:nvGrpSpPr>
          <p:cNvPr id="108" name="Group 107">
            <a:extLst>
              <a:ext uri="{FF2B5EF4-FFF2-40B4-BE49-F238E27FC236}">
                <a16:creationId xmlns:a16="http://schemas.microsoft.com/office/drawing/2014/main" id="{CF053F1B-EF5E-4E13-8C83-3923FC87A6F2}"/>
              </a:ext>
            </a:extLst>
          </p:cNvPr>
          <p:cNvGrpSpPr/>
          <p:nvPr/>
        </p:nvGrpSpPr>
        <p:grpSpPr>
          <a:xfrm>
            <a:off x="4439719" y="2926153"/>
            <a:ext cx="277415" cy="382191"/>
            <a:chOff x="9251950" y="2737151"/>
            <a:chExt cx="369887" cy="509588"/>
          </a:xfrm>
        </p:grpSpPr>
        <p:sp>
          <p:nvSpPr>
            <p:cNvPr id="109" name="Oval 67">
              <a:hlinkClick r:id="rId6" action="ppaction://hlinksldjump"/>
              <a:extLst>
                <a:ext uri="{FF2B5EF4-FFF2-40B4-BE49-F238E27FC236}">
                  <a16:creationId xmlns:a16="http://schemas.microsoft.com/office/drawing/2014/main" id="{6F29ACDD-B6F5-4973-BDD8-5885E4AB35A6}"/>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10" name="Freeform 66">
              <a:hlinkClick r:id="rId6" action="ppaction://hlinksldjump"/>
              <a:extLst>
                <a:ext uri="{FF2B5EF4-FFF2-40B4-BE49-F238E27FC236}">
                  <a16:creationId xmlns:a16="http://schemas.microsoft.com/office/drawing/2014/main" id="{6356D68C-78CE-4F57-B803-000D0C486763}"/>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11" name="Oval 67">
              <a:hlinkClick r:id="rId6" action="ppaction://hlinksldjump"/>
              <a:extLst>
                <a:ext uri="{FF2B5EF4-FFF2-40B4-BE49-F238E27FC236}">
                  <a16:creationId xmlns:a16="http://schemas.microsoft.com/office/drawing/2014/main" id="{DD46A1A7-44C6-4B50-B8C9-E61069C31586}"/>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114" name="Freeform: Shape 113">
            <a:extLst>
              <a:ext uri="{FF2B5EF4-FFF2-40B4-BE49-F238E27FC236}">
                <a16:creationId xmlns:a16="http://schemas.microsoft.com/office/drawing/2014/main" id="{F9D25B89-6F19-4EF0-A735-2116DF5D6E0F}"/>
              </a:ext>
            </a:extLst>
          </p:cNvPr>
          <p:cNvSpPr/>
          <p:nvPr/>
        </p:nvSpPr>
        <p:spPr bwMode="auto">
          <a:xfrm>
            <a:off x="3291852" y="2447925"/>
            <a:ext cx="1285506" cy="614363"/>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grpSp>
        <p:nvGrpSpPr>
          <p:cNvPr id="119" name="Group 118">
            <a:extLst>
              <a:ext uri="{FF2B5EF4-FFF2-40B4-BE49-F238E27FC236}">
                <a16:creationId xmlns:a16="http://schemas.microsoft.com/office/drawing/2014/main" id="{E5691F86-88F8-41B2-B07F-6021649A1998}"/>
              </a:ext>
            </a:extLst>
          </p:cNvPr>
          <p:cNvGrpSpPr/>
          <p:nvPr/>
        </p:nvGrpSpPr>
        <p:grpSpPr>
          <a:xfrm>
            <a:off x="3404001" y="4404096"/>
            <a:ext cx="277415" cy="382191"/>
            <a:chOff x="9251904" y="2737162"/>
            <a:chExt cx="369885" cy="509590"/>
          </a:xfrm>
        </p:grpSpPr>
        <p:sp>
          <p:nvSpPr>
            <p:cNvPr id="120" name="Oval 67">
              <a:hlinkClick r:id="rId7" action="ppaction://hlinksldjump"/>
              <a:extLst>
                <a:ext uri="{FF2B5EF4-FFF2-40B4-BE49-F238E27FC236}">
                  <a16:creationId xmlns:a16="http://schemas.microsoft.com/office/drawing/2014/main" id="{DC4E9731-84B5-4A69-9D94-EC39724FD23D}"/>
                </a:ext>
              </a:extLst>
            </p:cNvPr>
            <p:cNvSpPr>
              <a:spLocks noChangeArrowheads="1"/>
            </p:cNvSpPr>
            <p:nvPr/>
          </p:nvSpPr>
          <p:spPr bwMode="auto">
            <a:xfrm>
              <a:off x="9325741" y="2817093"/>
              <a:ext cx="220616" cy="216376"/>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1" name="Freeform 66">
              <a:hlinkClick r:id="rId7" action="ppaction://hlinksldjump"/>
              <a:extLst>
                <a:ext uri="{FF2B5EF4-FFF2-40B4-BE49-F238E27FC236}">
                  <a16:creationId xmlns:a16="http://schemas.microsoft.com/office/drawing/2014/main" id="{3C080BDF-5A62-48C0-884B-11E22DEA7F29}"/>
                </a:ext>
              </a:extLst>
            </p:cNvPr>
            <p:cNvSpPr>
              <a:spLocks noEditPoints="1"/>
            </p:cNvSpPr>
            <p:nvPr/>
          </p:nvSpPr>
          <p:spPr bwMode="auto">
            <a:xfrm>
              <a:off x="9251904" y="2737162"/>
              <a:ext cx="369885" cy="509590"/>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hlinkClick r:id="rId7" action="ppaction://hlinksldjump"/>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49"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124" name="Freeform: Shape 123">
            <a:extLst>
              <a:ext uri="{FF2B5EF4-FFF2-40B4-BE49-F238E27FC236}">
                <a16:creationId xmlns:a16="http://schemas.microsoft.com/office/drawing/2014/main" id="{120B58C4-F013-47ED-9C75-CB2DFB003A15}"/>
              </a:ext>
            </a:extLst>
          </p:cNvPr>
          <p:cNvSpPr/>
          <p:nvPr/>
        </p:nvSpPr>
        <p:spPr bwMode="auto">
          <a:xfrm>
            <a:off x="1461639" y="3571875"/>
            <a:ext cx="2079999" cy="840847"/>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sp>
        <p:nvSpPr>
          <p:cNvPr id="66" name="TextBox 65">
            <a:extLst>
              <a:ext uri="{FF2B5EF4-FFF2-40B4-BE49-F238E27FC236}">
                <a16:creationId xmlns:a16="http://schemas.microsoft.com/office/drawing/2014/main" id="{4B56C752-92BE-4B2D-ACB6-A6B2F3F8CA58}"/>
              </a:ext>
            </a:extLst>
          </p:cNvPr>
          <p:cNvSpPr txBox="1"/>
          <p:nvPr/>
        </p:nvSpPr>
        <p:spPr>
          <a:xfrm>
            <a:off x="1379095" y="3326116"/>
            <a:ext cx="2176352" cy="199538"/>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dirty="0"/>
              <a:t>Differential Response</a:t>
            </a:r>
            <a:endParaRPr lang="en-US" dirty="0"/>
          </a:p>
        </p:txBody>
      </p:sp>
      <p:sp>
        <p:nvSpPr>
          <p:cNvPr id="67" name="TextBox 66">
            <a:extLst>
              <a:ext uri="{FF2B5EF4-FFF2-40B4-BE49-F238E27FC236}">
                <a16:creationId xmlns:a16="http://schemas.microsoft.com/office/drawing/2014/main" id="{1C0F4DA7-A302-45D4-A4C4-D3326D921052}"/>
              </a:ext>
            </a:extLst>
          </p:cNvPr>
          <p:cNvSpPr txBox="1"/>
          <p:nvPr/>
        </p:nvSpPr>
        <p:spPr>
          <a:xfrm>
            <a:off x="2633870" y="3592392"/>
            <a:ext cx="909755" cy="179087"/>
          </a:xfrm>
          <a:prstGeom prst="rect">
            <a:avLst/>
          </a:prstGeom>
          <a:noFill/>
        </p:spPr>
        <p:txBody>
          <a:bodyPr wrap="square" lIns="0" tIns="0" rIns="0" bIns="0" rtlCol="0" anchor="t">
            <a:normAutofit lnSpcReduction="10000"/>
          </a:bodyPr>
          <a:lstStyle/>
          <a:p>
            <a:pPr algn="ctr">
              <a:lnSpc>
                <a:spcPct val="120000"/>
              </a:lnSpc>
            </a:pPr>
            <a:endParaRPr lang="en-US" sz="1100" b="1" dirty="0">
              <a:solidFill>
                <a:schemeClr val="tx1">
                  <a:lumMod val="75000"/>
                  <a:lumOff val="25000"/>
                </a:schemeClr>
              </a:solidFill>
            </a:endParaRPr>
          </a:p>
        </p:txBody>
      </p:sp>
      <p:sp>
        <p:nvSpPr>
          <p:cNvPr id="75" name="TextBox 74">
            <a:extLst>
              <a:ext uri="{FF2B5EF4-FFF2-40B4-BE49-F238E27FC236}">
                <a16:creationId xmlns:a16="http://schemas.microsoft.com/office/drawing/2014/main" id="{97B03AF1-3CA2-4717-A8B7-440840DBDFC8}"/>
              </a:ext>
            </a:extLst>
          </p:cNvPr>
          <p:cNvSpPr txBox="1"/>
          <p:nvPr/>
        </p:nvSpPr>
        <p:spPr>
          <a:xfrm>
            <a:off x="3260081" y="2200739"/>
            <a:ext cx="1306092" cy="166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dirty="0"/>
              <a:t>Investigation</a:t>
            </a:r>
            <a:endParaRPr lang="en-US" dirty="0"/>
          </a:p>
        </p:txBody>
      </p:sp>
      <p:sp>
        <p:nvSpPr>
          <p:cNvPr id="82" name="Freeform: Shape 81">
            <a:extLst>
              <a:ext uri="{FF2B5EF4-FFF2-40B4-BE49-F238E27FC236}">
                <a16:creationId xmlns:a16="http://schemas.microsoft.com/office/drawing/2014/main" id="{9B68E69C-11B3-4F77-AF75-89247588F320}"/>
              </a:ext>
            </a:extLst>
          </p:cNvPr>
          <p:cNvSpPr/>
          <p:nvPr/>
        </p:nvSpPr>
        <p:spPr bwMode="auto">
          <a:xfrm>
            <a:off x="5061392" y="1180400"/>
            <a:ext cx="895946" cy="312513"/>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sp>
        <p:nvSpPr>
          <p:cNvPr id="83" name="TextBox 82">
            <a:extLst>
              <a:ext uri="{FF2B5EF4-FFF2-40B4-BE49-F238E27FC236}">
                <a16:creationId xmlns:a16="http://schemas.microsoft.com/office/drawing/2014/main" id="{E68F12CC-03C9-44E2-B25A-F6DEAEFD2A30}"/>
              </a:ext>
            </a:extLst>
          </p:cNvPr>
          <p:cNvSpPr txBox="1"/>
          <p:nvPr/>
        </p:nvSpPr>
        <p:spPr>
          <a:xfrm>
            <a:off x="5034796" y="967452"/>
            <a:ext cx="909755" cy="179087"/>
          </a:xfrm>
          <a:prstGeom prst="rect">
            <a:avLst/>
          </a:prstGeom>
          <a:noFill/>
        </p:spPr>
        <p:txBody>
          <a:bodyPr wrap="square" lIns="0" tIns="0" rIns="0" bIns="0" rtlCol="0" anchor="ctr" anchorCtr="0">
            <a:noAutofit/>
          </a:bodyPr>
          <a:lstStyle/>
          <a:p>
            <a:pPr algn="ctr">
              <a:lnSpc>
                <a:spcPct val="120000"/>
              </a:lnSpc>
            </a:pPr>
            <a:r>
              <a:rPr lang="da-DK" sz="1600" b="1" dirty="0">
                <a:solidFill>
                  <a:schemeClr val="tx1">
                    <a:lumMod val="75000"/>
                    <a:lumOff val="25000"/>
                  </a:schemeClr>
                </a:solidFill>
              </a:rPr>
              <a:t>In-Home</a:t>
            </a:r>
            <a:endParaRPr lang="en-US" sz="1600" b="1" dirty="0">
              <a:solidFill>
                <a:schemeClr val="tx1">
                  <a:lumMod val="75000"/>
                  <a:lumOff val="25000"/>
                </a:schemeClr>
              </a:solidFill>
            </a:endParaRPr>
          </a:p>
        </p:txBody>
      </p:sp>
      <p:pic>
        <p:nvPicPr>
          <p:cNvPr id="92" name="Picture 91">
            <a:extLst>
              <a:ext uri="{FF2B5EF4-FFF2-40B4-BE49-F238E27FC236}">
                <a16:creationId xmlns:a16="http://schemas.microsoft.com/office/drawing/2014/main" id="{2787975A-4970-1F4C-9601-B321B77B0DCC}"/>
              </a:ext>
            </a:extLst>
          </p:cNvPr>
          <p:cNvPicPr>
            <a:picLocks noChangeAspect="1"/>
          </p:cNvPicPr>
          <p:nvPr/>
        </p:nvPicPr>
        <p:blipFill>
          <a:blip r:embed="rId8"/>
          <a:stretch>
            <a:fillRect/>
          </a:stretch>
        </p:blipFill>
        <p:spPr>
          <a:xfrm>
            <a:off x="3681416" y="3175952"/>
            <a:ext cx="1315323" cy="451211"/>
          </a:xfrm>
          <a:prstGeom prst="rect">
            <a:avLst/>
          </a:prstGeom>
        </p:spPr>
      </p:pic>
      <p:pic>
        <p:nvPicPr>
          <p:cNvPr id="4" name="Boston - More Than A Feeling (HQ)" descr="Boston - More Than A Feeling (HQ)">
            <a:hlinkClick r:id="" action="ppaction://media"/>
            <a:extLst>
              <a:ext uri="{FF2B5EF4-FFF2-40B4-BE49-F238E27FC236}">
                <a16:creationId xmlns:a16="http://schemas.microsoft.com/office/drawing/2014/main" id="{C94588A4-E7DA-884F-C7DB-28520AA895B1}"/>
              </a:ext>
            </a:extLst>
          </p:cNvPr>
          <p:cNvPicPr>
            <a:picLocks noChangeAspect="1"/>
          </p:cNvPicPr>
          <p:nvPr>
            <a:audioFile r:link="rId1"/>
            <p:extLst>
              <p:ext uri="{DAA4B4D4-6D71-4841-9C94-3DE7FCFB9230}">
                <p14:media xmlns:p14="http://schemas.microsoft.com/office/powerpoint/2010/main" r:embed="rId2">
                  <p14:trim st="113953.5832" end="158231.6906"/>
                  <p14:fade in="4000" out="4000"/>
                </p14:media>
              </p:ext>
            </p:extLst>
          </p:nvPr>
        </p:nvPicPr>
        <p:blipFill>
          <a:blip r:embed="rId9"/>
          <a:stretch>
            <a:fillRect/>
          </a:stretch>
        </p:blipFill>
        <p:spPr>
          <a:xfrm>
            <a:off x="8154823" y="4375404"/>
            <a:ext cx="812800" cy="812800"/>
          </a:xfrm>
          <a:prstGeom prst="rect">
            <a:avLst/>
          </a:prstGeom>
        </p:spPr>
      </p:pic>
    </p:spTree>
    <p:extLst>
      <p:ext uri="{BB962C8B-B14F-4D97-AF65-F5344CB8AC3E}">
        <p14:creationId xmlns:p14="http://schemas.microsoft.com/office/powerpoint/2010/main" val="12491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par>
                                <p:cTn id="9" presetID="0" presetClass="path" presetSubtype="0" accel="50000" decel="50000" fill="hold" nodeType="withEffect">
                                  <p:stCondLst>
                                    <p:cond delay="500"/>
                                  </p:stCondLst>
                                  <p:childTnLst>
                                    <p:animMotion origin="layout" path="M -0.00469 0.01049 C 0.00399 2.46914E-7 0.01285 -0.01049 0.02257 -0.01142 C 0.03246 -0.01235 0.04288 -0.00895 0.05417 0.00556 C 0.06528 0.02037 0.07639 0.05802 0.08976 0.07623 C 0.1033 0.09444 0.12083 0.11389 0.13507 0.11512 C 0.14913 0.11636 0.1658 0.10216 0.17483 0.08364 C 0.18368 0.06481 0.19219 0.02994 0.18837 0.00309 C 0.18472 -0.02346 0.16562 -0.05556 0.15278 -0.07716 C 0.1401 -0.09877 0.12205 -0.1071 0.11163 -0.12593 C 0.10139 -0.14444 0.09271 -0.16821 0.09115 -0.1892 C 0.08958 -0.21019 0.09479 -0.23272 0.10208 -0.25247 C 0.10937 -0.27222 0.12222 -0.29043 0.13507 -0.30833 " pathEditMode="relative" ptsTypes="AAAAAAAAAAAA">
                                      <p:cBhvr>
                                        <p:cTn id="10" dur="11500" fill="hold"/>
                                        <p:tgtEl>
                                          <p:spTgt spid="92"/>
                                        </p:tgtEl>
                                        <p:attrNameLst>
                                          <p:attrName>ppt_x</p:attrName>
                                          <p:attrName>ppt_y</p:attrName>
                                        </p:attrNameLst>
                                      </p:cBhvr>
                                    </p:animMotion>
                                  </p:childTnLst>
                                </p:cTn>
                              </p:par>
                              <p:par>
                                <p:cTn id="11" presetID="23" presetClass="entr" presetSubtype="16" fill="hold" nodeType="withEffect">
                                  <p:stCondLst>
                                    <p:cond delay="11500"/>
                                  </p:stCondLst>
                                  <p:childTnLst>
                                    <p:set>
                                      <p:cBhvr>
                                        <p:cTn id="12" dur="1" fill="hold">
                                          <p:stCondLst>
                                            <p:cond delay="0"/>
                                          </p:stCondLst>
                                        </p:cTn>
                                        <p:tgtEl>
                                          <p:spTgt spid="101"/>
                                        </p:tgtEl>
                                        <p:attrNameLst>
                                          <p:attrName>style.visibility</p:attrName>
                                        </p:attrNameLst>
                                      </p:cBhvr>
                                      <p:to>
                                        <p:strVal val="visible"/>
                                      </p:to>
                                    </p:set>
                                    <p:anim calcmode="lin" valueType="num">
                                      <p:cBhvr>
                                        <p:cTn id="13" dur="1000" fill="hold"/>
                                        <p:tgtEl>
                                          <p:spTgt spid="101"/>
                                        </p:tgtEl>
                                        <p:attrNameLst>
                                          <p:attrName>ppt_w</p:attrName>
                                        </p:attrNameLst>
                                      </p:cBhvr>
                                      <p:tavLst>
                                        <p:tav tm="0">
                                          <p:val>
                                            <p:fltVal val="0"/>
                                          </p:val>
                                        </p:tav>
                                        <p:tav tm="100000">
                                          <p:val>
                                            <p:strVal val="#ppt_w"/>
                                          </p:val>
                                        </p:tav>
                                      </p:tavLst>
                                    </p:anim>
                                    <p:anim calcmode="lin" valueType="num">
                                      <p:cBhvr>
                                        <p:cTn id="14" dur="1000" fill="hold"/>
                                        <p:tgtEl>
                                          <p:spTgt spid="101"/>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2000"/>
                                  </p:stCondLst>
                                  <p:childTnLst>
                                    <p:animScale>
                                      <p:cBhvr>
                                        <p:cTn id="16" dur="300" fill="hold"/>
                                        <p:tgtEl>
                                          <p:spTgt spid="101"/>
                                        </p:tgtEl>
                                      </p:cBhvr>
                                      <p:by x="110000" y="110000"/>
                                    </p:animScale>
                                  </p:childTnLst>
                                </p:cTn>
                              </p:par>
                              <p:par>
                                <p:cTn id="17" presetID="1" presetClass="entr" presetSubtype="0" fill="hold" grpId="0" nodeType="withEffect">
                                  <p:stCondLst>
                                    <p:cond delay="13000"/>
                                  </p:stCondLst>
                                  <p:childTnLst>
                                    <p:set>
                                      <p:cBhvr>
                                        <p:cTn id="18" dur="1" fill="hold">
                                          <p:stCondLst>
                                            <p:cond delay="0"/>
                                          </p:stCondLst>
                                        </p:cTn>
                                        <p:tgtEl>
                                          <p:spTgt spid="82"/>
                                        </p:tgtEl>
                                        <p:attrNameLst>
                                          <p:attrName>style.visibility</p:attrName>
                                        </p:attrNameLst>
                                      </p:cBhvr>
                                      <p:to>
                                        <p:strVal val="visible"/>
                                      </p:to>
                                    </p:set>
                                  </p:childTnLst>
                                </p:cTn>
                              </p:par>
                              <p:par>
                                <p:cTn id="19" presetID="22" presetClass="entr" presetSubtype="8" fill="hold" grpId="0" nodeType="withEffect">
                                  <p:stCondLst>
                                    <p:cond delay="13500"/>
                                  </p:stCondLst>
                                  <p:childTnLst>
                                    <p:set>
                                      <p:cBhvr>
                                        <p:cTn id="20" dur="1" fill="hold">
                                          <p:stCondLst>
                                            <p:cond delay="0"/>
                                          </p:stCondLst>
                                        </p:cTn>
                                        <p:tgtEl>
                                          <p:spTgt spid="83"/>
                                        </p:tgtEl>
                                        <p:attrNameLst>
                                          <p:attrName>style.visibility</p:attrName>
                                        </p:attrNameLst>
                                      </p:cBhvr>
                                      <p:to>
                                        <p:strVal val="visible"/>
                                      </p:to>
                                    </p:set>
                                    <p:animEffect transition="in" filter="wipe(left)">
                                      <p:cBhvr>
                                        <p:cTn id="2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p:cTn id="22" fill="hold" display="0">
                  <p:stCondLst>
                    <p:cond delay="indefinite"/>
                  </p:stCondLst>
                  <p:endCondLst>
                    <p:cond evt="onStopAudio" delay="0">
                      <p:tgtEl>
                        <p:sldTgt/>
                      </p:tgtEl>
                    </p:cond>
                  </p:endCondLst>
                </p:cTn>
                <p:tgtEl>
                  <p:spTgt spid="4"/>
                </p:tgtEl>
              </p:cMediaNode>
            </p:audio>
          </p:childTnLst>
        </p:cTn>
      </p:par>
    </p:tnLst>
    <p:bldLst>
      <p:bldP spid="82" grpId="0" animBg="1"/>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p:nvPr/>
        </p:nvGrpSpPr>
        <p:grpSpPr>
          <a:xfrm>
            <a:off x="-1379653" y="1996682"/>
            <a:ext cx="11086288" cy="7883451"/>
            <a:chOff x="-1942288" y="1912258"/>
            <a:chExt cx="11086288" cy="7883451"/>
          </a:xfrm>
        </p:grpSpPr>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949328" y="1912258"/>
              <a:ext cx="6828907" cy="3231243"/>
            </a:xfrm>
            <a:custGeom>
              <a:avLst/>
              <a:gdLst/>
              <a:ahLst/>
              <a:cxnLst/>
              <a:rect l="l" t="t" r="r" b="b"/>
              <a:pathLst>
                <a:path w="6828907" h="3231243">
                  <a:moveTo>
                    <a:pt x="2409080" y="2934020"/>
                  </a:moveTo>
                  <a:lnTo>
                    <a:pt x="2411499" y="2936622"/>
                  </a:lnTo>
                  <a:lnTo>
                    <a:pt x="2413470" y="2939073"/>
                  </a:lnTo>
                  <a:cubicBezTo>
                    <a:pt x="2412174" y="2936728"/>
                    <a:pt x="2410877" y="2934918"/>
                    <a:pt x="2409080" y="2934020"/>
                  </a:cubicBezTo>
                  <a:close/>
                  <a:moveTo>
                    <a:pt x="1618417" y="2024122"/>
                  </a:moveTo>
                  <a:cubicBezTo>
                    <a:pt x="1897645" y="2029262"/>
                    <a:pt x="2171899" y="2103795"/>
                    <a:pt x="2407786" y="2265710"/>
                  </a:cubicBezTo>
                  <a:cubicBezTo>
                    <a:pt x="2612411" y="2404495"/>
                    <a:pt x="2782932" y="2568981"/>
                    <a:pt x="2925033" y="2759167"/>
                  </a:cubicBezTo>
                  <a:cubicBezTo>
                    <a:pt x="3043186" y="2917303"/>
                    <a:pt x="3137762" y="3086100"/>
                    <a:pt x="3272841" y="3231243"/>
                  </a:cubicBezTo>
                  <a:lnTo>
                    <a:pt x="2628990" y="3231243"/>
                  </a:lnTo>
                  <a:cubicBezTo>
                    <a:pt x="2610400" y="3208461"/>
                    <a:pt x="2594152" y="3184281"/>
                    <a:pt x="2578307" y="3160101"/>
                  </a:cubicBezTo>
                  <a:cubicBezTo>
                    <a:pt x="2544203" y="3113839"/>
                    <a:pt x="2515783" y="3067578"/>
                    <a:pt x="2481679" y="3021316"/>
                  </a:cubicBezTo>
                  <a:cubicBezTo>
                    <a:pt x="2464627" y="3005896"/>
                    <a:pt x="2453259" y="2985335"/>
                    <a:pt x="2436206" y="2964774"/>
                  </a:cubicBezTo>
                  <a:cubicBezTo>
                    <a:pt x="2436167" y="2964728"/>
                    <a:pt x="2421676" y="2947255"/>
                    <a:pt x="2411499" y="2936622"/>
                  </a:cubicBezTo>
                  <a:cubicBezTo>
                    <a:pt x="2409492" y="2934689"/>
                    <a:pt x="2408412" y="2932708"/>
                    <a:pt x="2406889" y="2931498"/>
                  </a:cubicBezTo>
                  <a:lnTo>
                    <a:pt x="2409080" y="2934020"/>
                  </a:lnTo>
                  <a:lnTo>
                    <a:pt x="2402102" y="2928793"/>
                  </a:lnTo>
                  <a:cubicBezTo>
                    <a:pt x="2339578" y="2856830"/>
                    <a:pt x="2271370" y="2784868"/>
                    <a:pt x="2191793" y="2723186"/>
                  </a:cubicBezTo>
                  <a:cubicBezTo>
                    <a:pt x="2055377" y="2615242"/>
                    <a:pt x="1850752" y="2517579"/>
                    <a:pt x="1680231" y="2502158"/>
                  </a:cubicBezTo>
                  <a:cubicBezTo>
                    <a:pt x="1197089" y="2471317"/>
                    <a:pt x="713947" y="2723186"/>
                    <a:pt x="566162" y="3144680"/>
                  </a:cubicBezTo>
                  <a:cubicBezTo>
                    <a:pt x="556063" y="3173385"/>
                    <a:pt x="547520" y="3202255"/>
                    <a:pt x="540611" y="3231243"/>
                  </a:cubicBezTo>
                  <a:lnTo>
                    <a:pt x="0" y="3231243"/>
                  </a:lnTo>
                  <a:cubicBezTo>
                    <a:pt x="70992" y="2801991"/>
                    <a:pt x="373495" y="2397724"/>
                    <a:pt x="799207" y="2198888"/>
                  </a:cubicBezTo>
                  <a:cubicBezTo>
                    <a:pt x="1054988" y="2083234"/>
                    <a:pt x="1339189" y="2018982"/>
                    <a:pt x="1618417" y="2024122"/>
                  </a:cubicBezTo>
                  <a:close/>
                  <a:moveTo>
                    <a:pt x="6203911" y="975423"/>
                  </a:moveTo>
                  <a:lnTo>
                    <a:pt x="6203929" y="975425"/>
                  </a:lnTo>
                  <a:lnTo>
                    <a:pt x="6204885" y="977377"/>
                  </a:lnTo>
                  <a:close/>
                  <a:moveTo>
                    <a:pt x="4672972" y="929265"/>
                  </a:moveTo>
                  <a:lnTo>
                    <a:pt x="4675712" y="929265"/>
                  </a:lnTo>
                  <a:lnTo>
                    <a:pt x="4671516" y="936012"/>
                  </a:lnTo>
                  <a:cubicBezTo>
                    <a:pt x="4670786" y="935793"/>
                    <a:pt x="4670830" y="935462"/>
                    <a:pt x="4670916" y="935048"/>
                  </a:cubicBezTo>
                  <a:close/>
                  <a:moveTo>
                    <a:pt x="5913261" y="630590"/>
                  </a:moveTo>
                  <a:lnTo>
                    <a:pt x="5913359" y="630624"/>
                  </a:lnTo>
                  <a:lnTo>
                    <a:pt x="5914984" y="631691"/>
                  </a:lnTo>
                  <a:lnTo>
                    <a:pt x="5915001" y="631752"/>
                  </a:lnTo>
                  <a:close/>
                  <a:moveTo>
                    <a:pt x="4941441" y="615072"/>
                  </a:moveTo>
                  <a:cubicBezTo>
                    <a:pt x="4941441" y="615715"/>
                    <a:pt x="4934336" y="620855"/>
                    <a:pt x="4925810" y="625995"/>
                  </a:cubicBezTo>
                  <a:close/>
                  <a:moveTo>
                    <a:pt x="5725247" y="536857"/>
                  </a:moveTo>
                  <a:lnTo>
                    <a:pt x="5730717" y="538835"/>
                  </a:lnTo>
                  <a:lnTo>
                    <a:pt x="5738625" y="543752"/>
                  </a:lnTo>
                  <a:cubicBezTo>
                    <a:pt x="5733431" y="540934"/>
                    <a:pt x="5728995" y="538630"/>
                    <a:pt x="5725247" y="536857"/>
                  </a:cubicBezTo>
                  <a:close/>
                  <a:moveTo>
                    <a:pt x="5315383" y="482900"/>
                  </a:moveTo>
                  <a:cubicBezTo>
                    <a:pt x="5306704" y="486808"/>
                    <a:pt x="5301247" y="487170"/>
                    <a:pt x="5292577" y="487075"/>
                  </a:cubicBezTo>
                  <a:cubicBezTo>
                    <a:pt x="5299325" y="486055"/>
                    <a:pt x="5305549" y="484976"/>
                    <a:pt x="5310572" y="483652"/>
                  </a:cubicBezTo>
                  <a:close/>
                  <a:moveTo>
                    <a:pt x="5438481" y="751"/>
                  </a:moveTo>
                  <a:cubicBezTo>
                    <a:pt x="5885877" y="14957"/>
                    <a:pt x="6325501" y="230201"/>
                    <a:pt x="6574177" y="590014"/>
                  </a:cubicBezTo>
                  <a:cubicBezTo>
                    <a:pt x="6841326" y="970387"/>
                    <a:pt x="6881114" y="1443283"/>
                    <a:pt x="6773118" y="1875057"/>
                  </a:cubicBezTo>
                  <a:cubicBezTo>
                    <a:pt x="6670805" y="2270851"/>
                    <a:pt x="6432076" y="2630663"/>
                    <a:pt x="6341132" y="3031596"/>
                  </a:cubicBezTo>
                  <a:cubicBezTo>
                    <a:pt x="6327481" y="3090854"/>
                    <a:pt x="6321698" y="3161971"/>
                    <a:pt x="6326233" y="3231243"/>
                  </a:cubicBezTo>
                  <a:lnTo>
                    <a:pt x="5801588" y="3231243"/>
                  </a:lnTo>
                  <a:cubicBezTo>
                    <a:pt x="5790076" y="3045917"/>
                    <a:pt x="5828594" y="2855751"/>
                    <a:pt x="5903462" y="2666644"/>
                  </a:cubicBezTo>
                  <a:cubicBezTo>
                    <a:pt x="5977354" y="2471317"/>
                    <a:pt x="6068298" y="2286271"/>
                    <a:pt x="6142191" y="2090945"/>
                  </a:cubicBezTo>
                  <a:cubicBezTo>
                    <a:pt x="6221767" y="1890478"/>
                    <a:pt x="6289975" y="1684871"/>
                    <a:pt x="6295659" y="1499825"/>
                  </a:cubicBezTo>
                  <a:cubicBezTo>
                    <a:pt x="6301343" y="1381601"/>
                    <a:pt x="6295659" y="1273657"/>
                    <a:pt x="6267239" y="1175994"/>
                  </a:cubicBezTo>
                  <a:cubicBezTo>
                    <a:pt x="6255871" y="1134872"/>
                    <a:pt x="6244503" y="1093751"/>
                    <a:pt x="6233135" y="1052629"/>
                  </a:cubicBezTo>
                  <a:cubicBezTo>
                    <a:pt x="6221767" y="1032069"/>
                    <a:pt x="6216083" y="1011508"/>
                    <a:pt x="6210399" y="990947"/>
                  </a:cubicBezTo>
                  <a:cubicBezTo>
                    <a:pt x="6205398" y="986425"/>
                    <a:pt x="6204797" y="981902"/>
                    <a:pt x="6204885" y="977377"/>
                  </a:cubicBezTo>
                  <a:lnTo>
                    <a:pt x="6204715" y="975527"/>
                  </a:lnTo>
                  <a:cubicBezTo>
                    <a:pt x="6204439" y="975527"/>
                    <a:pt x="6204176" y="975527"/>
                    <a:pt x="6203929" y="975425"/>
                  </a:cubicBezTo>
                  <a:lnTo>
                    <a:pt x="6200848" y="969140"/>
                  </a:lnTo>
                  <a:lnTo>
                    <a:pt x="6203911" y="975423"/>
                  </a:lnTo>
                  <a:cubicBezTo>
                    <a:pt x="6199031" y="975514"/>
                    <a:pt x="6199031" y="975272"/>
                    <a:pt x="6199031" y="970387"/>
                  </a:cubicBezTo>
                  <a:cubicBezTo>
                    <a:pt x="6176295" y="929265"/>
                    <a:pt x="6153559" y="888144"/>
                    <a:pt x="6130823" y="852162"/>
                  </a:cubicBezTo>
                  <a:cubicBezTo>
                    <a:pt x="6121275" y="839211"/>
                    <a:pt x="6079648" y="789998"/>
                    <a:pt x="6073982" y="780200"/>
                  </a:cubicBezTo>
                  <a:cubicBezTo>
                    <a:pt x="6028510" y="728798"/>
                    <a:pt x="5977354" y="677397"/>
                    <a:pt x="5920514" y="636275"/>
                  </a:cubicBezTo>
                  <a:lnTo>
                    <a:pt x="5915001" y="631752"/>
                  </a:lnTo>
                  <a:lnTo>
                    <a:pt x="5920347" y="635278"/>
                  </a:lnTo>
                  <a:cubicBezTo>
                    <a:pt x="5920319" y="635195"/>
                    <a:pt x="5920257" y="635153"/>
                    <a:pt x="5920191" y="635109"/>
                  </a:cubicBezTo>
                  <a:lnTo>
                    <a:pt x="5914984" y="631691"/>
                  </a:lnTo>
                  <a:lnTo>
                    <a:pt x="5914830" y="631135"/>
                  </a:lnTo>
                  <a:cubicBezTo>
                    <a:pt x="5914312" y="631135"/>
                    <a:pt x="5913793" y="631092"/>
                    <a:pt x="5913359" y="630624"/>
                  </a:cubicBezTo>
                  <a:cubicBezTo>
                    <a:pt x="5912590" y="630113"/>
                    <a:pt x="5911749" y="629563"/>
                    <a:pt x="5910833" y="628966"/>
                  </a:cubicBezTo>
                  <a:lnTo>
                    <a:pt x="5913261" y="630590"/>
                  </a:lnTo>
                  <a:cubicBezTo>
                    <a:pt x="5908007" y="630152"/>
                    <a:pt x="5902375" y="625503"/>
                    <a:pt x="5892094" y="620854"/>
                  </a:cubicBezTo>
                  <a:cubicBezTo>
                    <a:pt x="5880726" y="610574"/>
                    <a:pt x="5863673" y="600294"/>
                    <a:pt x="5846621" y="595154"/>
                  </a:cubicBezTo>
                  <a:cubicBezTo>
                    <a:pt x="5812517" y="574593"/>
                    <a:pt x="5778413" y="559173"/>
                    <a:pt x="5744309" y="543752"/>
                  </a:cubicBezTo>
                  <a:lnTo>
                    <a:pt x="5730717" y="538835"/>
                  </a:lnTo>
                  <a:cubicBezTo>
                    <a:pt x="5728051" y="536948"/>
                    <a:pt x="5725005" y="535621"/>
                    <a:pt x="5722067" y="535217"/>
                  </a:cubicBezTo>
                  <a:lnTo>
                    <a:pt x="5725247" y="536857"/>
                  </a:lnTo>
                  <a:lnTo>
                    <a:pt x="5715889" y="533471"/>
                  </a:lnTo>
                  <a:cubicBezTo>
                    <a:pt x="5704521" y="528331"/>
                    <a:pt x="5698837" y="528331"/>
                    <a:pt x="5687469" y="523191"/>
                  </a:cubicBezTo>
                  <a:cubicBezTo>
                    <a:pt x="5653365" y="512911"/>
                    <a:pt x="5619260" y="502631"/>
                    <a:pt x="5579472" y="497490"/>
                  </a:cubicBezTo>
                  <a:cubicBezTo>
                    <a:pt x="5562420" y="492350"/>
                    <a:pt x="5539684" y="487210"/>
                    <a:pt x="5516948" y="487210"/>
                  </a:cubicBezTo>
                  <a:lnTo>
                    <a:pt x="5527195" y="486778"/>
                  </a:lnTo>
                  <a:cubicBezTo>
                    <a:pt x="5527253" y="485919"/>
                    <a:pt x="5526895" y="485804"/>
                    <a:pt x="5526451" y="485684"/>
                  </a:cubicBezTo>
                  <a:lnTo>
                    <a:pt x="5511459" y="483307"/>
                  </a:lnTo>
                  <a:cubicBezTo>
                    <a:pt x="5511264" y="482933"/>
                    <a:pt x="5511264" y="482521"/>
                    <a:pt x="5511264" y="482070"/>
                  </a:cubicBezTo>
                  <a:lnTo>
                    <a:pt x="5495422" y="480815"/>
                  </a:lnTo>
                  <a:lnTo>
                    <a:pt x="5511459" y="483307"/>
                  </a:lnTo>
                  <a:cubicBezTo>
                    <a:pt x="5511286" y="485072"/>
                    <a:pt x="5511389" y="486038"/>
                    <a:pt x="5511975" y="486568"/>
                  </a:cubicBezTo>
                  <a:lnTo>
                    <a:pt x="5516948" y="487210"/>
                  </a:lnTo>
                  <a:cubicBezTo>
                    <a:pt x="5511264" y="487210"/>
                    <a:pt x="5511264" y="487210"/>
                    <a:pt x="5505580" y="487210"/>
                  </a:cubicBezTo>
                  <a:cubicBezTo>
                    <a:pt x="5471476" y="482070"/>
                    <a:pt x="5437372" y="482070"/>
                    <a:pt x="5397583" y="482070"/>
                  </a:cubicBezTo>
                  <a:cubicBezTo>
                    <a:pt x="5369163" y="482070"/>
                    <a:pt x="5340743" y="482070"/>
                    <a:pt x="5318007" y="482070"/>
                  </a:cubicBezTo>
                  <a:lnTo>
                    <a:pt x="5310572" y="483652"/>
                  </a:lnTo>
                  <a:cubicBezTo>
                    <a:pt x="5305741" y="484398"/>
                    <a:pt x="5298879" y="485529"/>
                    <a:pt x="5289587" y="487210"/>
                  </a:cubicBezTo>
                  <a:cubicBezTo>
                    <a:pt x="5290629" y="487210"/>
                    <a:pt x="5291623" y="487210"/>
                    <a:pt x="5292577" y="487075"/>
                  </a:cubicBezTo>
                  <a:cubicBezTo>
                    <a:pt x="5271032" y="490586"/>
                    <a:pt x="5244199" y="494038"/>
                    <a:pt x="5232747" y="497490"/>
                  </a:cubicBezTo>
                  <a:cubicBezTo>
                    <a:pt x="5192959" y="507771"/>
                    <a:pt x="5153171" y="518051"/>
                    <a:pt x="5113382" y="528332"/>
                  </a:cubicBezTo>
                  <a:cubicBezTo>
                    <a:pt x="5107698" y="533472"/>
                    <a:pt x="5084962" y="538612"/>
                    <a:pt x="5079278" y="543752"/>
                  </a:cubicBezTo>
                  <a:cubicBezTo>
                    <a:pt x="5090646" y="538612"/>
                    <a:pt x="5096330" y="533472"/>
                    <a:pt x="5107698" y="528332"/>
                  </a:cubicBezTo>
                  <a:cubicBezTo>
                    <a:pt x="5090188" y="536249"/>
                    <a:pt x="5081668" y="540101"/>
                    <a:pt x="5079278" y="543752"/>
                  </a:cubicBezTo>
                  <a:cubicBezTo>
                    <a:pt x="5073594" y="543752"/>
                    <a:pt x="5067910" y="548892"/>
                    <a:pt x="5056542" y="554032"/>
                  </a:cubicBezTo>
                  <a:cubicBezTo>
                    <a:pt x="5028122" y="569453"/>
                    <a:pt x="4994018" y="584873"/>
                    <a:pt x="4959914" y="600294"/>
                  </a:cubicBezTo>
                  <a:cubicBezTo>
                    <a:pt x="4952613" y="606896"/>
                    <a:pt x="4945312" y="611378"/>
                    <a:pt x="4938165" y="616684"/>
                  </a:cubicBezTo>
                  <a:cubicBezTo>
                    <a:pt x="4937324" y="616935"/>
                    <a:pt x="4936436" y="617439"/>
                    <a:pt x="4935402" y="618044"/>
                  </a:cubicBezTo>
                  <a:lnTo>
                    <a:pt x="4914442" y="631135"/>
                  </a:lnTo>
                  <a:cubicBezTo>
                    <a:pt x="4916691" y="631135"/>
                    <a:pt x="4918940" y="630330"/>
                    <a:pt x="4920694" y="629079"/>
                  </a:cubicBezTo>
                  <a:cubicBezTo>
                    <a:pt x="4916835" y="631566"/>
                    <a:pt x="4912796" y="632623"/>
                    <a:pt x="4908757" y="636275"/>
                  </a:cubicBezTo>
                  <a:cubicBezTo>
                    <a:pt x="4880337" y="661976"/>
                    <a:pt x="4846233" y="692817"/>
                    <a:pt x="4817813" y="718518"/>
                  </a:cubicBezTo>
                  <a:cubicBezTo>
                    <a:pt x="4809120" y="726379"/>
                    <a:pt x="4800426" y="734241"/>
                    <a:pt x="4794772" y="742491"/>
                  </a:cubicBezTo>
                  <a:cubicBezTo>
                    <a:pt x="4791932" y="744649"/>
                    <a:pt x="4786592" y="749955"/>
                    <a:pt x="4778025" y="759639"/>
                  </a:cubicBezTo>
                  <a:cubicBezTo>
                    <a:pt x="4778748" y="759639"/>
                    <a:pt x="4779380" y="759556"/>
                    <a:pt x="4779740" y="758670"/>
                  </a:cubicBezTo>
                  <a:lnTo>
                    <a:pt x="4772341" y="769920"/>
                  </a:lnTo>
                  <a:cubicBezTo>
                    <a:pt x="4749605" y="800761"/>
                    <a:pt x="4726869" y="831602"/>
                    <a:pt x="4709817" y="867583"/>
                  </a:cubicBezTo>
                  <a:cubicBezTo>
                    <a:pt x="4698449" y="883004"/>
                    <a:pt x="4687080" y="898424"/>
                    <a:pt x="4681396" y="918985"/>
                  </a:cubicBezTo>
                  <a:cubicBezTo>
                    <a:pt x="4679647" y="918985"/>
                    <a:pt x="4678436" y="919472"/>
                    <a:pt x="4678284" y="920995"/>
                  </a:cubicBezTo>
                  <a:lnTo>
                    <a:pt x="4680597" y="912398"/>
                  </a:lnTo>
                  <a:cubicBezTo>
                    <a:pt x="4679058" y="913520"/>
                    <a:pt x="4675226" y="922571"/>
                    <a:pt x="4672972" y="929265"/>
                  </a:cubicBezTo>
                  <a:cubicBezTo>
                    <a:pt x="4635924" y="1011508"/>
                    <a:pt x="4613188" y="1093751"/>
                    <a:pt x="4601820" y="1181134"/>
                  </a:cubicBezTo>
                  <a:cubicBezTo>
                    <a:pt x="4596136" y="1191414"/>
                    <a:pt x="4596136" y="1222255"/>
                    <a:pt x="4596136" y="1222255"/>
                  </a:cubicBezTo>
                  <a:cubicBezTo>
                    <a:pt x="4590452" y="1247956"/>
                    <a:pt x="4590452" y="1268517"/>
                    <a:pt x="4590452" y="1294218"/>
                  </a:cubicBezTo>
                  <a:cubicBezTo>
                    <a:pt x="4584768" y="1345619"/>
                    <a:pt x="4584768" y="1391881"/>
                    <a:pt x="4590452" y="1443283"/>
                  </a:cubicBezTo>
                  <a:cubicBezTo>
                    <a:pt x="4601820" y="1628329"/>
                    <a:pt x="4692765" y="1849356"/>
                    <a:pt x="4783709" y="2029262"/>
                  </a:cubicBezTo>
                  <a:cubicBezTo>
                    <a:pt x="4980346" y="2403146"/>
                    <a:pt x="5217234" y="2813429"/>
                    <a:pt x="5120721" y="3231243"/>
                  </a:cubicBezTo>
                  <a:lnTo>
                    <a:pt x="4564846" y="3231243"/>
                  </a:lnTo>
                  <a:cubicBezTo>
                    <a:pt x="4592766" y="3168906"/>
                    <a:pt x="4613188" y="3098727"/>
                    <a:pt x="4613188" y="3047017"/>
                  </a:cubicBezTo>
                  <a:cubicBezTo>
                    <a:pt x="4613188" y="2867111"/>
                    <a:pt x="4533612" y="2671784"/>
                    <a:pt x="4442667" y="2497018"/>
                  </a:cubicBezTo>
                  <a:cubicBezTo>
                    <a:pt x="4328987" y="2275991"/>
                    <a:pt x="4198254" y="2060103"/>
                    <a:pt x="4124362" y="1828796"/>
                  </a:cubicBezTo>
                  <a:cubicBezTo>
                    <a:pt x="4056154" y="1607768"/>
                    <a:pt x="4039102" y="1381601"/>
                    <a:pt x="4067522" y="1155433"/>
                  </a:cubicBezTo>
                  <a:cubicBezTo>
                    <a:pt x="4124362" y="775060"/>
                    <a:pt x="4311935" y="425528"/>
                    <a:pt x="4664344" y="204501"/>
                  </a:cubicBezTo>
                  <a:cubicBezTo>
                    <a:pt x="4898810" y="56078"/>
                    <a:pt x="5170045" y="-7773"/>
                    <a:pt x="5438481" y="751"/>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1942288" y="2128033"/>
              <a:ext cx="11086288" cy="7667676"/>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grpSp>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3435337" y="4782762"/>
            <a:ext cx="68010" cy="24851"/>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2334228" y="6269197"/>
            <a:ext cx="10532"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2463263" y="6378702"/>
            <a:ext cx="57932" cy="66655"/>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2536994" y="6481063"/>
            <a:ext cx="13166" cy="30948"/>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2571227" y="6552480"/>
            <a:ext cx="13166" cy="88080"/>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2526462" y="6947646"/>
            <a:ext cx="5267" cy="1190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2394796" y="7071433"/>
            <a:ext cx="57932" cy="714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5862880" y="1829515"/>
            <a:ext cx="39499" cy="26186"/>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6023514" y="1753337"/>
            <a:ext cx="34232" cy="1428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6652877" y="1753337"/>
            <a:ext cx="34232" cy="1428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7137408" y="2167548"/>
            <a:ext cx="39499" cy="7855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7024177" y="2003293"/>
            <a:ext cx="10532"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6847742" y="1843798"/>
            <a:ext cx="39499" cy="26186"/>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1742155" y="8778272"/>
            <a:ext cx="10532" cy="476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5725947" y="1958063"/>
            <a:ext cx="23700" cy="26186"/>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1549921" y="8668767"/>
            <a:ext cx="23700" cy="11904"/>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5544247" y="2400841"/>
            <a:ext cx="5267" cy="19044"/>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5607449" y="2100895"/>
            <a:ext cx="34232" cy="83319"/>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1970829" y="5478863"/>
            <a:ext cx="21066" cy="9521"/>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3350691" y="4152909"/>
            <a:ext cx="10532"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nvGrpSpPr>
          <p:cNvPr id="40" name="Group 39">
            <a:extLst>
              <a:ext uri="{FF2B5EF4-FFF2-40B4-BE49-F238E27FC236}">
                <a16:creationId xmlns:a16="http://schemas.microsoft.com/office/drawing/2014/main" id="{E5691F86-88F8-41B2-B07F-6021649A1998}"/>
              </a:ext>
            </a:extLst>
          </p:cNvPr>
          <p:cNvGrpSpPr/>
          <p:nvPr/>
        </p:nvGrpSpPr>
        <p:grpSpPr>
          <a:xfrm>
            <a:off x="6307182" y="1120452"/>
            <a:ext cx="899281" cy="1026416"/>
            <a:chOff x="9251950" y="2737151"/>
            <a:chExt cx="369887" cy="509588"/>
          </a:xfrm>
        </p:grpSpPr>
        <p:sp>
          <p:nvSpPr>
            <p:cNvPr id="46" name="Oval 67">
              <a:extLst>
                <a:ext uri="{FF2B5EF4-FFF2-40B4-BE49-F238E27FC236}">
                  <a16:creationId xmlns:a16="http://schemas.microsoft.com/office/drawing/2014/main" id="{DC4E9731-84B5-4A69-9D94-EC39724FD23D}"/>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47" name="Freeform 66">
              <a:extLst>
                <a:ext uri="{FF2B5EF4-FFF2-40B4-BE49-F238E27FC236}">
                  <a16:creationId xmlns:a16="http://schemas.microsoft.com/office/drawing/2014/main" id="{3C080BDF-5A62-48C0-884B-11E22DEA7F29}"/>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p>
          </p:txBody>
        </p:sp>
        <p:sp>
          <p:nvSpPr>
            <p:cNvPr id="49" name="Oval 67">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57" name="TextBox 56">
            <a:extLst>
              <a:ext uri="{FF2B5EF4-FFF2-40B4-BE49-F238E27FC236}">
                <a16:creationId xmlns:a16="http://schemas.microsoft.com/office/drawing/2014/main" id="{4B56C752-92BE-4B2D-ACB6-A6B2F3F8CA58}"/>
              </a:ext>
            </a:extLst>
          </p:cNvPr>
          <p:cNvSpPr txBox="1"/>
          <p:nvPr/>
        </p:nvSpPr>
        <p:spPr>
          <a:xfrm>
            <a:off x="168518" y="382735"/>
            <a:ext cx="5915481"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sz="2800" dirty="0"/>
              <a:t>In-Home: </a:t>
            </a:r>
            <a:r>
              <a:rPr lang="en-US" sz="2800" dirty="0"/>
              <a:t>§9 -2 8 -111 (Case Plan)  </a:t>
            </a:r>
          </a:p>
        </p:txBody>
      </p:sp>
      <p:sp>
        <p:nvSpPr>
          <p:cNvPr id="123" name="Picture Text Option" hidden="1">
            <a:extLst>
              <a:ext uri="{FF2B5EF4-FFF2-40B4-BE49-F238E27FC236}">
                <a16:creationId xmlns:a16="http://schemas.microsoft.com/office/drawing/2014/main" id="{EF94B5A8-AE3F-45CA-8BEA-D7AF8472E0F0}"/>
              </a:ext>
            </a:extLst>
          </p:cNvPr>
          <p:cNvSpPr txBox="1"/>
          <p:nvPr/>
        </p:nvSpPr>
        <p:spPr>
          <a:xfrm>
            <a:off x="883302" y="3203726"/>
            <a:ext cx="3824729" cy="692498"/>
          </a:xfrm>
          <a:prstGeom prst="rect">
            <a:avLst/>
          </a:prstGeom>
          <a:noFill/>
        </p:spPr>
        <p:txBody>
          <a:bodyPr wrap="square" lIns="0" tIns="0" rIns="0" bIns="0" rtlCol="0" anchor="t">
            <a:noAutofit/>
          </a:bodyPr>
          <a:lstStyle/>
          <a:p>
            <a:r>
              <a:rPr lang="da-DK" sz="1600" dirty="0">
                <a:solidFill>
                  <a:schemeClr val="tx1">
                    <a:lumMod val="75000"/>
                    <a:lumOff val="25000"/>
                  </a:schemeClr>
                </a:solidFill>
              </a:rPr>
              <a:t>Lorem ipsum dolor sit amet, consectetur adipiscing elit</a:t>
            </a:r>
          </a:p>
        </p:txBody>
      </p:sp>
      <p:pic>
        <p:nvPicPr>
          <p:cNvPr id="6" name="Picture Option"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302" y="541136"/>
            <a:ext cx="3824729" cy="2549181"/>
          </a:xfrm>
          <a:prstGeom prst="roundRect">
            <a:avLst>
              <a:gd name="adj" fmla="val 8594"/>
            </a:avLst>
          </a:prstGeom>
          <a:solidFill>
            <a:srgbClr val="FFFFFF">
              <a:shade val="85000"/>
            </a:srgbClr>
          </a:solidFill>
          <a:ln>
            <a:noFill/>
          </a:ln>
          <a:effectLst/>
        </p:spPr>
      </p:pic>
      <p:graphicFrame>
        <p:nvGraphicFramePr>
          <p:cNvPr id="74" name="Diagram Option" hidden="1"/>
          <p:cNvGraphicFramePr/>
          <p:nvPr>
            <p:extLst>
              <p:ext uri="{D42A27DB-BD31-4B8C-83A1-F6EECF244321}">
                <p14:modId xmlns:p14="http://schemas.microsoft.com/office/powerpoint/2010/main" val="3219828735"/>
              </p:ext>
            </p:extLst>
          </p:nvPr>
        </p:nvGraphicFramePr>
        <p:xfrm>
          <a:off x="171835" y="612208"/>
          <a:ext cx="4640787" cy="29773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3" name="Rectangle 62">
            <a:extLst>
              <a:ext uri="{FF2B5EF4-FFF2-40B4-BE49-F238E27FC236}">
                <a16:creationId xmlns:a16="http://schemas.microsoft.com/office/drawing/2014/main" id="{B911B203-04E8-4B49-A0A8-B77BAEC05997}"/>
              </a:ext>
            </a:extLst>
          </p:cNvPr>
          <p:cNvSpPr/>
          <p:nvPr/>
        </p:nvSpPr>
        <p:spPr>
          <a:xfrm>
            <a:off x="699276" y="1128153"/>
            <a:ext cx="2971576" cy="46176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Option">
            <a:extLst>
              <a:ext uri="{FF2B5EF4-FFF2-40B4-BE49-F238E27FC236}">
                <a16:creationId xmlns:a16="http://schemas.microsoft.com/office/drawing/2014/main" id="{45208241-325C-122A-BE16-A2BFDD724334}"/>
              </a:ext>
            </a:extLst>
          </p:cNvPr>
          <p:cNvGraphicFramePr/>
          <p:nvPr>
            <p:extLst>
              <p:ext uri="{D42A27DB-BD31-4B8C-83A1-F6EECF244321}">
                <p14:modId xmlns:p14="http://schemas.microsoft.com/office/powerpoint/2010/main" val="1753041874"/>
              </p:ext>
            </p:extLst>
          </p:nvPr>
        </p:nvGraphicFramePr>
        <p:xfrm>
          <a:off x="-408976" y="1570549"/>
          <a:ext cx="5350924" cy="183589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495499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2000" fill="hold"/>
                                        <p:tgtEl>
                                          <p:spTgt spid="40"/>
                                        </p:tgtEl>
                                        <p:attrNameLst>
                                          <p:attrName>ppt_w</p:attrName>
                                        </p:attrNameLst>
                                      </p:cBhvr>
                                      <p:tavLst>
                                        <p:tav tm="0">
                                          <p:val>
                                            <p:fltVal val="0"/>
                                          </p:val>
                                        </p:tav>
                                        <p:tav tm="100000">
                                          <p:val>
                                            <p:strVal val="#ppt_w"/>
                                          </p:val>
                                        </p:tav>
                                      </p:tavLst>
                                    </p:anim>
                                    <p:anim calcmode="lin" valueType="num">
                                      <p:cBhvr>
                                        <p:cTn id="12" dur="2000" fill="hold"/>
                                        <p:tgtEl>
                                          <p:spTgt spid="40"/>
                                        </p:tgtEl>
                                        <p:attrNameLst>
                                          <p:attrName>ppt_h</p:attrName>
                                        </p:attrNameLst>
                                      </p:cBhvr>
                                      <p:tavLst>
                                        <p:tav tm="0">
                                          <p:val>
                                            <p:fltVal val="0"/>
                                          </p:val>
                                        </p:tav>
                                        <p:tav tm="100000">
                                          <p:val>
                                            <p:strVal val="#ppt_h"/>
                                          </p:val>
                                        </p:tav>
                                      </p:tavLst>
                                    </p:anim>
                                  </p:childTnLst>
                                </p:cTn>
                              </p:par>
                            </p:childTnLst>
                          </p:cTn>
                        </p:par>
                        <p:par>
                          <p:cTn id="13" fill="hold">
                            <p:stCondLst>
                              <p:cond delay="2500"/>
                            </p:stCondLst>
                            <p:childTnLst>
                              <p:par>
                                <p:cTn id="14" presetID="6" presetClass="emph" presetSubtype="0" autoRev="1" fill="hold" nodeType="afterEffect">
                                  <p:stCondLst>
                                    <p:cond delay="0"/>
                                  </p:stCondLst>
                                  <p:childTnLst>
                                    <p:animScale>
                                      <p:cBhvr>
                                        <p:cTn id="15" dur="100" fill="hold"/>
                                        <p:tgtEl>
                                          <p:spTgt spid="4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Teléfono clásico- Efecto de sonido" descr="Teléfono clásico- Efecto de sonido">
            <a:hlinkClick r:id="" action="ppaction://media"/>
            <a:extLst>
              <a:ext uri="{FF2B5EF4-FFF2-40B4-BE49-F238E27FC236}">
                <a16:creationId xmlns:a16="http://schemas.microsoft.com/office/drawing/2014/main" id="{8B2635A0-CDA7-7B4D-9D93-BBC7AC98365E}"/>
              </a:ext>
            </a:extLst>
          </p:cNvPr>
          <p:cNvPicPr>
            <a:picLocks noChangeAspect="1"/>
          </p:cNvPicPr>
          <p:nvPr>
            <a:audioFile r:link="rId1"/>
            <p:extLst>
              <p:ext uri="{DAA4B4D4-6D71-4841-9C94-3DE7FCFB9230}">
                <p14:media xmlns:p14="http://schemas.microsoft.com/office/powerpoint/2010/main" r:embed="rId2">
                  <p14:trim st="4382.5132"/>
                </p14:media>
              </p:ext>
            </p:extLst>
          </p:nvPr>
        </p:nvPicPr>
        <p:blipFill>
          <a:blip r:embed="rId5"/>
          <a:stretch>
            <a:fillRect/>
          </a:stretch>
        </p:blipFill>
        <p:spPr>
          <a:xfrm>
            <a:off x="8331200" y="4457663"/>
            <a:ext cx="812800" cy="812800"/>
          </a:xfrm>
          <a:prstGeom prst="rect">
            <a:avLst/>
          </a:prstGeom>
        </p:spPr>
      </p:pic>
      <p:sp>
        <p:nvSpPr>
          <p:cNvPr id="101" name="TextBox 100">
            <a:extLst>
              <a:ext uri="{FF2B5EF4-FFF2-40B4-BE49-F238E27FC236}">
                <a16:creationId xmlns:a16="http://schemas.microsoft.com/office/drawing/2014/main" id="{29D2CBD3-EF93-2B4C-B53B-FC10EA8611C9}"/>
              </a:ext>
            </a:extLst>
          </p:cNvPr>
          <p:cNvSpPr txBox="1"/>
          <p:nvPr/>
        </p:nvSpPr>
        <p:spPr>
          <a:xfrm>
            <a:off x="884514" y="197548"/>
            <a:ext cx="7552310"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sz="2800" dirty="0" err="1"/>
              <a:t>Where</a:t>
            </a:r>
            <a:r>
              <a:rPr lang="da-DK" sz="2800" dirty="0"/>
              <a:t> it Begins and </a:t>
            </a:r>
            <a:r>
              <a:rPr lang="da-DK" sz="2800" dirty="0" err="1"/>
              <a:t>What</a:t>
            </a:r>
            <a:r>
              <a:rPr lang="da-DK" sz="2800" dirty="0"/>
              <a:t> </a:t>
            </a:r>
            <a:r>
              <a:rPr lang="da-DK" sz="2800" dirty="0" err="1"/>
              <a:t>Happens</a:t>
            </a:r>
            <a:r>
              <a:rPr lang="da-DK" sz="2800" dirty="0"/>
              <a:t> </a:t>
            </a:r>
            <a:r>
              <a:rPr lang="da-DK" sz="2800" dirty="0" err="1"/>
              <a:t>Next</a:t>
            </a:r>
            <a:endParaRPr lang="en-US" sz="2800" dirty="0"/>
          </a:p>
        </p:txBody>
      </p:sp>
      <p:sp>
        <p:nvSpPr>
          <p:cNvPr id="50" name="TextBox 49">
            <a:extLst>
              <a:ext uri="{FF2B5EF4-FFF2-40B4-BE49-F238E27FC236}">
                <a16:creationId xmlns:a16="http://schemas.microsoft.com/office/drawing/2014/main" id="{CB752F4B-B2A2-FF42-9BF9-412B488C3F61}"/>
              </a:ext>
            </a:extLst>
          </p:cNvPr>
          <p:cNvSpPr txBox="1"/>
          <p:nvPr/>
        </p:nvSpPr>
        <p:spPr>
          <a:xfrm>
            <a:off x="360253" y="1085163"/>
            <a:ext cx="3604846" cy="523220"/>
          </a:xfrm>
          <a:prstGeom prst="rect">
            <a:avLst/>
          </a:prstGeom>
          <a:noFill/>
        </p:spPr>
        <p:txBody>
          <a:bodyPr wrap="square" rtlCol="0">
            <a:spAutoFit/>
          </a:bodyPr>
          <a:lstStyle/>
          <a:p>
            <a:pPr marL="285750" indent="-285750">
              <a:buFont typeface="Arial" panose="020B0604020202020204" pitchFamily="34" charset="0"/>
              <a:buChar char="•"/>
            </a:pPr>
            <a:r>
              <a:rPr lang="en-US" dirty="0"/>
              <a:t>A report of alleged maltreatment is made to the Child Abuse Hotline.</a:t>
            </a:r>
          </a:p>
        </p:txBody>
      </p:sp>
      <p:sp>
        <p:nvSpPr>
          <p:cNvPr id="103" name="TextBox 102">
            <a:extLst>
              <a:ext uri="{FF2B5EF4-FFF2-40B4-BE49-F238E27FC236}">
                <a16:creationId xmlns:a16="http://schemas.microsoft.com/office/drawing/2014/main" id="{DE2B8636-991C-3144-B6C7-F6214FA2A9B2}"/>
              </a:ext>
            </a:extLst>
          </p:cNvPr>
          <p:cNvSpPr txBox="1"/>
          <p:nvPr/>
        </p:nvSpPr>
        <p:spPr>
          <a:xfrm>
            <a:off x="346507" y="2050779"/>
            <a:ext cx="3818430" cy="954107"/>
          </a:xfrm>
          <a:prstGeom prst="rect">
            <a:avLst/>
          </a:prstGeom>
          <a:noFill/>
        </p:spPr>
        <p:txBody>
          <a:bodyPr wrap="square" rtlCol="0">
            <a:spAutoFit/>
          </a:bodyPr>
          <a:lstStyle/>
          <a:p>
            <a:pPr marL="285750" indent="-285750">
              <a:buFont typeface="Arial" panose="020B0604020202020204" pitchFamily="34" charset="0"/>
              <a:buChar char="•"/>
            </a:pPr>
            <a:r>
              <a:rPr lang="en-US" dirty="0"/>
              <a:t>An initial screening of the report is conducted by the hotline worker to determine if the allegations meet the legal criteria for maltreatment.</a:t>
            </a:r>
          </a:p>
        </p:txBody>
      </p:sp>
      <p:sp>
        <p:nvSpPr>
          <p:cNvPr id="104" name="TextBox 103">
            <a:extLst>
              <a:ext uri="{FF2B5EF4-FFF2-40B4-BE49-F238E27FC236}">
                <a16:creationId xmlns:a16="http://schemas.microsoft.com/office/drawing/2014/main" id="{98BF2627-8B3B-8442-BD2B-581635C26374}"/>
              </a:ext>
            </a:extLst>
          </p:cNvPr>
          <p:cNvSpPr txBox="1"/>
          <p:nvPr/>
        </p:nvSpPr>
        <p:spPr>
          <a:xfrm>
            <a:off x="331216" y="3334157"/>
            <a:ext cx="3818430" cy="738664"/>
          </a:xfrm>
          <a:prstGeom prst="rect">
            <a:avLst/>
          </a:prstGeom>
          <a:noFill/>
        </p:spPr>
        <p:txBody>
          <a:bodyPr wrap="square" rtlCol="0">
            <a:spAutoFit/>
          </a:bodyPr>
          <a:lstStyle/>
          <a:p>
            <a:pPr marL="285750" indent="-285750">
              <a:buFont typeface="Arial" panose="020B0604020202020204" pitchFamily="34" charset="0"/>
              <a:buChar char="•"/>
            </a:pPr>
            <a:r>
              <a:rPr lang="en-US" dirty="0"/>
              <a:t>Reports are either “screened-in” or “screened-out” based upon state maltreatment criteria.</a:t>
            </a:r>
          </a:p>
        </p:txBody>
      </p:sp>
      <p:pic>
        <p:nvPicPr>
          <p:cNvPr id="3" name="Picture 2">
            <a:extLst>
              <a:ext uri="{FF2B5EF4-FFF2-40B4-BE49-F238E27FC236}">
                <a16:creationId xmlns:a16="http://schemas.microsoft.com/office/drawing/2014/main" id="{1781D974-012D-B889-4A17-DEFFAEC7AAB7}"/>
              </a:ext>
            </a:extLst>
          </p:cNvPr>
          <p:cNvPicPr>
            <a:picLocks noChangeAspect="1"/>
          </p:cNvPicPr>
          <p:nvPr/>
        </p:nvPicPr>
        <p:blipFill>
          <a:blip r:embed="rId6"/>
          <a:stretch>
            <a:fillRect/>
          </a:stretch>
        </p:blipFill>
        <p:spPr>
          <a:xfrm>
            <a:off x="4869000" y="957121"/>
            <a:ext cx="4054604" cy="3604796"/>
          </a:xfrm>
          <a:prstGeom prst="rect">
            <a:avLst/>
          </a:prstGeom>
        </p:spPr>
      </p:pic>
      <p:pic>
        <p:nvPicPr>
          <p:cNvPr id="19" name="Image" descr="Image">
            <a:extLst>
              <a:ext uri="{FF2B5EF4-FFF2-40B4-BE49-F238E27FC236}">
                <a16:creationId xmlns:a16="http://schemas.microsoft.com/office/drawing/2014/main" id="{38F166C6-58AA-7648-A0FC-177B77A06E6D}"/>
              </a:ext>
            </a:extLst>
          </p:cNvPr>
          <p:cNvPicPr>
            <a:picLocks noChangeAspect="1"/>
          </p:cNvPicPr>
          <p:nvPr/>
        </p:nvPicPr>
        <p:blipFill>
          <a:blip r:embed="rId7"/>
          <a:srcRect l="2683" t="3223" r="2887" b="3625"/>
          <a:stretch>
            <a:fillRect/>
          </a:stretch>
        </p:blipFill>
        <p:spPr>
          <a:xfrm rot="21057027">
            <a:off x="3849024" y="3600695"/>
            <a:ext cx="1623290" cy="1283947"/>
          </a:xfrm>
          <a:custGeom>
            <a:avLst/>
            <a:gdLst/>
            <a:ahLst/>
            <a:cxnLst>
              <a:cxn ang="0">
                <a:pos x="wd2" y="hd2"/>
              </a:cxn>
              <a:cxn ang="5400000">
                <a:pos x="wd2" y="hd2"/>
              </a:cxn>
              <a:cxn ang="10800000">
                <a:pos x="wd2" y="hd2"/>
              </a:cxn>
              <a:cxn ang="16200000">
                <a:pos x="wd2" y="hd2"/>
              </a:cxn>
            </a:cxnLst>
            <a:rect l="0" t="0" r="r" b="b"/>
            <a:pathLst>
              <a:path w="21481" h="21458" extrusionOk="0">
                <a:moveTo>
                  <a:pt x="2668" y="1"/>
                </a:moveTo>
                <a:cubicBezTo>
                  <a:pt x="2560" y="18"/>
                  <a:pt x="2294" y="217"/>
                  <a:pt x="2304" y="290"/>
                </a:cubicBezTo>
                <a:cubicBezTo>
                  <a:pt x="2310" y="333"/>
                  <a:pt x="2564" y="838"/>
                  <a:pt x="2867" y="1412"/>
                </a:cubicBezTo>
                <a:cubicBezTo>
                  <a:pt x="3355" y="2335"/>
                  <a:pt x="3482" y="2543"/>
                  <a:pt x="3482" y="2429"/>
                </a:cubicBezTo>
                <a:cubicBezTo>
                  <a:pt x="3482" y="2412"/>
                  <a:pt x="3454" y="2325"/>
                  <a:pt x="3421" y="2235"/>
                </a:cubicBezTo>
                <a:cubicBezTo>
                  <a:pt x="3389" y="2146"/>
                  <a:pt x="3276" y="1794"/>
                  <a:pt x="3172" y="1453"/>
                </a:cubicBezTo>
                <a:cubicBezTo>
                  <a:pt x="3067" y="1112"/>
                  <a:pt x="2950" y="740"/>
                  <a:pt x="2910" y="626"/>
                </a:cubicBezTo>
                <a:cubicBezTo>
                  <a:pt x="2870" y="513"/>
                  <a:pt x="2815" y="333"/>
                  <a:pt x="2788" y="227"/>
                </a:cubicBezTo>
                <a:cubicBezTo>
                  <a:pt x="2761" y="121"/>
                  <a:pt x="2723" y="22"/>
                  <a:pt x="2703" y="6"/>
                </a:cubicBezTo>
                <a:cubicBezTo>
                  <a:pt x="2695" y="0"/>
                  <a:pt x="2683" y="-1"/>
                  <a:pt x="2668" y="1"/>
                </a:cubicBezTo>
                <a:close/>
                <a:moveTo>
                  <a:pt x="4652" y="136"/>
                </a:moveTo>
                <a:cubicBezTo>
                  <a:pt x="4528" y="136"/>
                  <a:pt x="4464" y="159"/>
                  <a:pt x="4464" y="201"/>
                </a:cubicBezTo>
                <a:cubicBezTo>
                  <a:pt x="4464" y="237"/>
                  <a:pt x="4481" y="520"/>
                  <a:pt x="4503" y="833"/>
                </a:cubicBezTo>
                <a:cubicBezTo>
                  <a:pt x="4524" y="1145"/>
                  <a:pt x="4545" y="1517"/>
                  <a:pt x="4549" y="1659"/>
                </a:cubicBezTo>
                <a:cubicBezTo>
                  <a:pt x="4552" y="1801"/>
                  <a:pt x="4564" y="1964"/>
                  <a:pt x="4576" y="2021"/>
                </a:cubicBezTo>
                <a:lnTo>
                  <a:pt x="4598" y="2125"/>
                </a:lnTo>
                <a:lnTo>
                  <a:pt x="4630" y="2021"/>
                </a:lnTo>
                <a:cubicBezTo>
                  <a:pt x="4647" y="1964"/>
                  <a:pt x="4691" y="1616"/>
                  <a:pt x="4728" y="1247"/>
                </a:cubicBezTo>
                <a:cubicBezTo>
                  <a:pt x="4764" y="877"/>
                  <a:pt x="4805" y="476"/>
                  <a:pt x="4818" y="355"/>
                </a:cubicBezTo>
                <a:lnTo>
                  <a:pt x="4841" y="136"/>
                </a:lnTo>
                <a:lnTo>
                  <a:pt x="4652" y="136"/>
                </a:lnTo>
                <a:close/>
                <a:moveTo>
                  <a:pt x="1277" y="2305"/>
                </a:moveTo>
                <a:cubicBezTo>
                  <a:pt x="1225" y="2305"/>
                  <a:pt x="1098" y="2600"/>
                  <a:pt x="1118" y="2675"/>
                </a:cubicBezTo>
                <a:cubicBezTo>
                  <a:pt x="1125" y="2705"/>
                  <a:pt x="1444" y="2862"/>
                  <a:pt x="1826" y="3026"/>
                </a:cubicBezTo>
                <a:cubicBezTo>
                  <a:pt x="2608" y="3362"/>
                  <a:pt x="2582" y="3354"/>
                  <a:pt x="2582" y="3294"/>
                </a:cubicBezTo>
                <a:cubicBezTo>
                  <a:pt x="2582" y="3257"/>
                  <a:pt x="1704" y="2577"/>
                  <a:pt x="1580" y="2518"/>
                </a:cubicBezTo>
                <a:cubicBezTo>
                  <a:pt x="1557" y="2507"/>
                  <a:pt x="1489" y="2454"/>
                  <a:pt x="1429" y="2401"/>
                </a:cubicBezTo>
                <a:cubicBezTo>
                  <a:pt x="1369" y="2348"/>
                  <a:pt x="1301" y="2305"/>
                  <a:pt x="1277" y="2305"/>
                </a:cubicBezTo>
                <a:close/>
                <a:moveTo>
                  <a:pt x="9275" y="3301"/>
                </a:moveTo>
                <a:cubicBezTo>
                  <a:pt x="8376" y="3286"/>
                  <a:pt x="7489" y="3369"/>
                  <a:pt x="6980" y="3541"/>
                </a:cubicBezTo>
                <a:cubicBezTo>
                  <a:pt x="6822" y="3594"/>
                  <a:pt x="6481" y="3700"/>
                  <a:pt x="6223" y="3776"/>
                </a:cubicBezTo>
                <a:cubicBezTo>
                  <a:pt x="5757" y="3914"/>
                  <a:pt x="5276" y="4072"/>
                  <a:pt x="4402" y="4377"/>
                </a:cubicBezTo>
                <a:cubicBezTo>
                  <a:pt x="3929" y="4542"/>
                  <a:pt x="3727" y="4712"/>
                  <a:pt x="3727" y="4942"/>
                </a:cubicBezTo>
                <a:cubicBezTo>
                  <a:pt x="3727" y="5068"/>
                  <a:pt x="3624" y="5128"/>
                  <a:pt x="3547" y="5048"/>
                </a:cubicBezTo>
                <a:cubicBezTo>
                  <a:pt x="3505" y="5003"/>
                  <a:pt x="3387" y="5032"/>
                  <a:pt x="3051" y="5173"/>
                </a:cubicBezTo>
                <a:cubicBezTo>
                  <a:pt x="2478" y="5412"/>
                  <a:pt x="2400" y="5467"/>
                  <a:pt x="2127" y="5815"/>
                </a:cubicBezTo>
                <a:cubicBezTo>
                  <a:pt x="1994" y="5985"/>
                  <a:pt x="1787" y="6177"/>
                  <a:pt x="1636" y="6272"/>
                </a:cubicBezTo>
                <a:cubicBezTo>
                  <a:pt x="1338" y="6458"/>
                  <a:pt x="677" y="7224"/>
                  <a:pt x="639" y="7424"/>
                </a:cubicBezTo>
                <a:cubicBezTo>
                  <a:pt x="574" y="7779"/>
                  <a:pt x="544" y="8265"/>
                  <a:pt x="580" y="8386"/>
                </a:cubicBezTo>
                <a:cubicBezTo>
                  <a:pt x="661" y="8655"/>
                  <a:pt x="1268" y="9446"/>
                  <a:pt x="1619" y="9740"/>
                </a:cubicBezTo>
                <a:cubicBezTo>
                  <a:pt x="1947" y="10014"/>
                  <a:pt x="2785" y="10979"/>
                  <a:pt x="2785" y="11081"/>
                </a:cubicBezTo>
                <a:cubicBezTo>
                  <a:pt x="2785" y="11108"/>
                  <a:pt x="2726" y="11175"/>
                  <a:pt x="2653" y="11232"/>
                </a:cubicBezTo>
                <a:cubicBezTo>
                  <a:pt x="2521" y="11334"/>
                  <a:pt x="2300" y="11380"/>
                  <a:pt x="1320" y="11501"/>
                </a:cubicBezTo>
                <a:cubicBezTo>
                  <a:pt x="944" y="11548"/>
                  <a:pt x="857" y="11579"/>
                  <a:pt x="537" y="11782"/>
                </a:cubicBezTo>
                <a:cubicBezTo>
                  <a:pt x="25" y="12106"/>
                  <a:pt x="-117" y="12405"/>
                  <a:pt x="96" y="12709"/>
                </a:cubicBezTo>
                <a:cubicBezTo>
                  <a:pt x="175" y="12822"/>
                  <a:pt x="241" y="12848"/>
                  <a:pt x="562" y="12893"/>
                </a:cubicBezTo>
                <a:cubicBezTo>
                  <a:pt x="1062" y="12962"/>
                  <a:pt x="1263" y="12936"/>
                  <a:pt x="2070" y="12693"/>
                </a:cubicBezTo>
                <a:cubicBezTo>
                  <a:pt x="3056" y="12397"/>
                  <a:pt x="3536" y="12274"/>
                  <a:pt x="3831" y="12243"/>
                </a:cubicBezTo>
                <a:cubicBezTo>
                  <a:pt x="4206" y="12204"/>
                  <a:pt x="4676" y="12284"/>
                  <a:pt x="4949" y="12433"/>
                </a:cubicBezTo>
                <a:lnTo>
                  <a:pt x="5126" y="12531"/>
                </a:lnTo>
                <a:lnTo>
                  <a:pt x="4949" y="12790"/>
                </a:lnTo>
                <a:cubicBezTo>
                  <a:pt x="4704" y="13148"/>
                  <a:pt x="4510" y="13462"/>
                  <a:pt x="4341" y="13774"/>
                </a:cubicBezTo>
                <a:cubicBezTo>
                  <a:pt x="4262" y="13920"/>
                  <a:pt x="4100" y="14189"/>
                  <a:pt x="3981" y="14375"/>
                </a:cubicBezTo>
                <a:cubicBezTo>
                  <a:pt x="3862" y="14561"/>
                  <a:pt x="3735" y="14798"/>
                  <a:pt x="3700" y="14901"/>
                </a:cubicBezTo>
                <a:cubicBezTo>
                  <a:pt x="3619" y="15140"/>
                  <a:pt x="3146" y="18072"/>
                  <a:pt x="3148" y="18329"/>
                </a:cubicBezTo>
                <a:cubicBezTo>
                  <a:pt x="3149" y="18602"/>
                  <a:pt x="3309" y="18839"/>
                  <a:pt x="3637" y="19056"/>
                </a:cubicBezTo>
                <a:cubicBezTo>
                  <a:pt x="4013" y="19304"/>
                  <a:pt x="4398" y="19420"/>
                  <a:pt x="5679" y="19662"/>
                </a:cubicBezTo>
                <a:cubicBezTo>
                  <a:pt x="6282" y="19775"/>
                  <a:pt x="7070" y="19927"/>
                  <a:pt x="7430" y="19998"/>
                </a:cubicBezTo>
                <a:cubicBezTo>
                  <a:pt x="7790" y="20068"/>
                  <a:pt x="8340" y="20170"/>
                  <a:pt x="8652" y="20227"/>
                </a:cubicBezTo>
                <a:cubicBezTo>
                  <a:pt x="8965" y="20283"/>
                  <a:pt x="9369" y="20362"/>
                  <a:pt x="9552" y="20402"/>
                </a:cubicBezTo>
                <a:cubicBezTo>
                  <a:pt x="9930" y="20485"/>
                  <a:pt x="10132" y="20525"/>
                  <a:pt x="11276" y="20744"/>
                </a:cubicBezTo>
                <a:cubicBezTo>
                  <a:pt x="11726" y="20831"/>
                  <a:pt x="12242" y="20934"/>
                  <a:pt x="12422" y="20975"/>
                </a:cubicBezTo>
                <a:cubicBezTo>
                  <a:pt x="12602" y="21016"/>
                  <a:pt x="12960" y="21087"/>
                  <a:pt x="13219" y="21133"/>
                </a:cubicBezTo>
                <a:cubicBezTo>
                  <a:pt x="13477" y="21178"/>
                  <a:pt x="13957" y="21268"/>
                  <a:pt x="14283" y="21334"/>
                </a:cubicBezTo>
                <a:cubicBezTo>
                  <a:pt x="15588" y="21599"/>
                  <a:pt x="16325" y="21439"/>
                  <a:pt x="16449" y="20860"/>
                </a:cubicBezTo>
                <a:cubicBezTo>
                  <a:pt x="16472" y="20754"/>
                  <a:pt x="16557" y="19974"/>
                  <a:pt x="16638" y="19127"/>
                </a:cubicBezTo>
                <a:cubicBezTo>
                  <a:pt x="16766" y="17801"/>
                  <a:pt x="16780" y="17555"/>
                  <a:pt x="16739" y="17346"/>
                </a:cubicBezTo>
                <a:cubicBezTo>
                  <a:pt x="16712" y="17213"/>
                  <a:pt x="16675" y="17080"/>
                  <a:pt x="16656" y="17051"/>
                </a:cubicBezTo>
                <a:cubicBezTo>
                  <a:pt x="16638" y="17022"/>
                  <a:pt x="16526" y="16778"/>
                  <a:pt x="16408" y="16509"/>
                </a:cubicBezTo>
                <a:cubicBezTo>
                  <a:pt x="16290" y="16239"/>
                  <a:pt x="16163" y="15948"/>
                  <a:pt x="16125" y="15862"/>
                </a:cubicBezTo>
                <a:cubicBezTo>
                  <a:pt x="16088" y="15777"/>
                  <a:pt x="15985" y="15568"/>
                  <a:pt x="15896" y="15398"/>
                </a:cubicBezTo>
                <a:cubicBezTo>
                  <a:pt x="15676" y="14974"/>
                  <a:pt x="15644" y="14906"/>
                  <a:pt x="15575" y="14723"/>
                </a:cubicBezTo>
                <a:cubicBezTo>
                  <a:pt x="15542" y="14635"/>
                  <a:pt x="15487" y="14534"/>
                  <a:pt x="15452" y="14497"/>
                </a:cubicBezTo>
                <a:cubicBezTo>
                  <a:pt x="15417" y="14460"/>
                  <a:pt x="15387" y="14407"/>
                  <a:pt x="15387" y="14380"/>
                </a:cubicBezTo>
                <a:cubicBezTo>
                  <a:pt x="15387" y="14322"/>
                  <a:pt x="14948" y="13376"/>
                  <a:pt x="14782" y="13075"/>
                </a:cubicBezTo>
                <a:cubicBezTo>
                  <a:pt x="14719" y="12961"/>
                  <a:pt x="14623" y="12840"/>
                  <a:pt x="14570" y="12807"/>
                </a:cubicBezTo>
                <a:cubicBezTo>
                  <a:pt x="14437" y="12723"/>
                  <a:pt x="14419" y="12667"/>
                  <a:pt x="14369" y="12216"/>
                </a:cubicBezTo>
                <a:cubicBezTo>
                  <a:pt x="14339" y="11942"/>
                  <a:pt x="14340" y="11724"/>
                  <a:pt x="14369" y="11493"/>
                </a:cubicBezTo>
                <a:cubicBezTo>
                  <a:pt x="14428" y="11034"/>
                  <a:pt x="14362" y="10430"/>
                  <a:pt x="14155" y="9537"/>
                </a:cubicBezTo>
                <a:cubicBezTo>
                  <a:pt x="14084" y="9232"/>
                  <a:pt x="13898" y="8811"/>
                  <a:pt x="13670" y="8441"/>
                </a:cubicBezTo>
                <a:lnTo>
                  <a:pt x="13584" y="8301"/>
                </a:lnTo>
                <a:lnTo>
                  <a:pt x="13717" y="8214"/>
                </a:lnTo>
                <a:cubicBezTo>
                  <a:pt x="14096" y="7968"/>
                  <a:pt x="14543" y="7474"/>
                  <a:pt x="14859" y="6950"/>
                </a:cubicBezTo>
                <a:lnTo>
                  <a:pt x="14966" y="6775"/>
                </a:lnTo>
                <a:lnTo>
                  <a:pt x="15214" y="7088"/>
                </a:lnTo>
                <a:cubicBezTo>
                  <a:pt x="15422" y="7351"/>
                  <a:pt x="15467" y="7439"/>
                  <a:pt x="15490" y="7636"/>
                </a:cubicBezTo>
                <a:cubicBezTo>
                  <a:pt x="15515" y="7847"/>
                  <a:pt x="15505" y="7895"/>
                  <a:pt x="15378" y="8123"/>
                </a:cubicBezTo>
                <a:cubicBezTo>
                  <a:pt x="15302" y="8261"/>
                  <a:pt x="15192" y="8402"/>
                  <a:pt x="15134" y="8438"/>
                </a:cubicBezTo>
                <a:cubicBezTo>
                  <a:pt x="15077" y="8473"/>
                  <a:pt x="15011" y="8532"/>
                  <a:pt x="14988" y="8567"/>
                </a:cubicBezTo>
                <a:cubicBezTo>
                  <a:pt x="14941" y="8639"/>
                  <a:pt x="14733" y="9380"/>
                  <a:pt x="14733" y="9473"/>
                </a:cubicBezTo>
                <a:cubicBezTo>
                  <a:pt x="14733" y="9670"/>
                  <a:pt x="15219" y="10145"/>
                  <a:pt x="15959" y="10672"/>
                </a:cubicBezTo>
                <a:cubicBezTo>
                  <a:pt x="16538" y="11083"/>
                  <a:pt x="17629" y="11756"/>
                  <a:pt x="17718" y="11756"/>
                </a:cubicBezTo>
                <a:cubicBezTo>
                  <a:pt x="17761" y="11756"/>
                  <a:pt x="17807" y="11780"/>
                  <a:pt x="17821" y="11808"/>
                </a:cubicBezTo>
                <a:cubicBezTo>
                  <a:pt x="17849" y="11865"/>
                  <a:pt x="18084" y="11878"/>
                  <a:pt x="18185" y="11829"/>
                </a:cubicBezTo>
                <a:cubicBezTo>
                  <a:pt x="18220" y="11812"/>
                  <a:pt x="18350" y="11642"/>
                  <a:pt x="18474" y="11451"/>
                </a:cubicBezTo>
                <a:cubicBezTo>
                  <a:pt x="18656" y="11170"/>
                  <a:pt x="18699" y="11069"/>
                  <a:pt x="18695" y="10927"/>
                </a:cubicBezTo>
                <a:cubicBezTo>
                  <a:pt x="18692" y="10829"/>
                  <a:pt x="18729" y="10657"/>
                  <a:pt x="18777" y="10543"/>
                </a:cubicBezTo>
                <a:cubicBezTo>
                  <a:pt x="18826" y="10430"/>
                  <a:pt x="18865" y="10273"/>
                  <a:pt x="18865" y="10194"/>
                </a:cubicBezTo>
                <a:cubicBezTo>
                  <a:pt x="18865" y="10115"/>
                  <a:pt x="18903" y="9872"/>
                  <a:pt x="18950" y="9652"/>
                </a:cubicBezTo>
                <a:cubicBezTo>
                  <a:pt x="19046" y="9200"/>
                  <a:pt x="19037" y="9030"/>
                  <a:pt x="18891" y="8644"/>
                </a:cubicBezTo>
                <a:cubicBezTo>
                  <a:pt x="18712" y="8171"/>
                  <a:pt x="17726" y="6977"/>
                  <a:pt x="16850" y="6171"/>
                </a:cubicBezTo>
                <a:cubicBezTo>
                  <a:pt x="16558" y="5902"/>
                  <a:pt x="15891" y="5353"/>
                  <a:pt x="15857" y="5353"/>
                </a:cubicBezTo>
                <a:cubicBezTo>
                  <a:pt x="15844" y="5353"/>
                  <a:pt x="15711" y="5263"/>
                  <a:pt x="15560" y="5155"/>
                </a:cubicBezTo>
                <a:cubicBezTo>
                  <a:pt x="14745" y="4572"/>
                  <a:pt x="13072" y="3894"/>
                  <a:pt x="11787" y="3625"/>
                </a:cubicBezTo>
                <a:cubicBezTo>
                  <a:pt x="11708" y="3609"/>
                  <a:pt x="11597" y="3585"/>
                  <a:pt x="11541" y="3570"/>
                </a:cubicBezTo>
                <a:cubicBezTo>
                  <a:pt x="11485" y="3556"/>
                  <a:pt x="11162" y="3494"/>
                  <a:pt x="10825" y="3435"/>
                </a:cubicBezTo>
                <a:cubicBezTo>
                  <a:pt x="10356" y="3354"/>
                  <a:pt x="9814" y="3309"/>
                  <a:pt x="9275" y="3301"/>
                </a:cubicBezTo>
                <a:close/>
                <a:moveTo>
                  <a:pt x="7670" y="5285"/>
                </a:moveTo>
                <a:cubicBezTo>
                  <a:pt x="7772" y="5275"/>
                  <a:pt x="7788" y="5304"/>
                  <a:pt x="7900" y="5707"/>
                </a:cubicBezTo>
                <a:cubicBezTo>
                  <a:pt x="8061" y="6281"/>
                  <a:pt x="8227" y="6650"/>
                  <a:pt x="8519" y="7067"/>
                </a:cubicBezTo>
                <a:lnTo>
                  <a:pt x="8760" y="7411"/>
                </a:lnTo>
                <a:lnTo>
                  <a:pt x="8253" y="8054"/>
                </a:lnTo>
                <a:cubicBezTo>
                  <a:pt x="7815" y="8609"/>
                  <a:pt x="7721" y="8757"/>
                  <a:pt x="7576" y="9129"/>
                </a:cubicBezTo>
                <a:cubicBezTo>
                  <a:pt x="7462" y="9422"/>
                  <a:pt x="7395" y="9686"/>
                  <a:pt x="7364" y="9949"/>
                </a:cubicBezTo>
                <a:cubicBezTo>
                  <a:pt x="7339" y="10162"/>
                  <a:pt x="7300" y="10383"/>
                  <a:pt x="7276" y="10439"/>
                </a:cubicBezTo>
                <a:cubicBezTo>
                  <a:pt x="6951" y="11208"/>
                  <a:pt x="6802" y="11475"/>
                  <a:pt x="6592" y="11672"/>
                </a:cubicBezTo>
                <a:cubicBezTo>
                  <a:pt x="6316" y="11929"/>
                  <a:pt x="6059" y="12090"/>
                  <a:pt x="6016" y="12032"/>
                </a:cubicBezTo>
                <a:cubicBezTo>
                  <a:pt x="5983" y="11990"/>
                  <a:pt x="6570" y="11277"/>
                  <a:pt x="6678" y="11227"/>
                </a:cubicBezTo>
                <a:cubicBezTo>
                  <a:pt x="6794" y="11174"/>
                  <a:pt x="6639" y="11074"/>
                  <a:pt x="6441" y="11074"/>
                </a:cubicBezTo>
                <a:cubicBezTo>
                  <a:pt x="6082" y="11075"/>
                  <a:pt x="5940" y="11191"/>
                  <a:pt x="5626" y="11735"/>
                </a:cubicBezTo>
                <a:cubicBezTo>
                  <a:pt x="5471" y="12004"/>
                  <a:pt x="5323" y="12214"/>
                  <a:pt x="5297" y="12201"/>
                </a:cubicBezTo>
                <a:cubicBezTo>
                  <a:pt x="5233" y="12170"/>
                  <a:pt x="4996" y="12089"/>
                  <a:pt x="4648" y="11980"/>
                </a:cubicBezTo>
                <a:cubicBezTo>
                  <a:pt x="4095" y="11808"/>
                  <a:pt x="3442" y="11895"/>
                  <a:pt x="2151" y="12308"/>
                </a:cubicBezTo>
                <a:cubicBezTo>
                  <a:pt x="1717" y="12447"/>
                  <a:pt x="1470" y="12496"/>
                  <a:pt x="1129" y="12511"/>
                </a:cubicBezTo>
                <a:cubicBezTo>
                  <a:pt x="882" y="12522"/>
                  <a:pt x="639" y="12545"/>
                  <a:pt x="591" y="12558"/>
                </a:cubicBezTo>
                <a:cubicBezTo>
                  <a:pt x="541" y="12572"/>
                  <a:pt x="482" y="12549"/>
                  <a:pt x="453" y="12505"/>
                </a:cubicBezTo>
                <a:cubicBezTo>
                  <a:pt x="391" y="12410"/>
                  <a:pt x="478" y="12265"/>
                  <a:pt x="670" y="12144"/>
                </a:cubicBezTo>
                <a:cubicBezTo>
                  <a:pt x="856" y="12027"/>
                  <a:pt x="1625" y="11856"/>
                  <a:pt x="1925" y="11865"/>
                </a:cubicBezTo>
                <a:cubicBezTo>
                  <a:pt x="2214" y="11874"/>
                  <a:pt x="2926" y="11684"/>
                  <a:pt x="3033" y="11570"/>
                </a:cubicBezTo>
                <a:cubicBezTo>
                  <a:pt x="3068" y="11532"/>
                  <a:pt x="3138" y="11410"/>
                  <a:pt x="3187" y="11298"/>
                </a:cubicBezTo>
                <a:lnTo>
                  <a:pt x="3277" y="11097"/>
                </a:lnTo>
                <a:lnTo>
                  <a:pt x="3069" y="10707"/>
                </a:lnTo>
                <a:cubicBezTo>
                  <a:pt x="2927" y="10441"/>
                  <a:pt x="2776" y="10239"/>
                  <a:pt x="2588" y="10063"/>
                </a:cubicBezTo>
                <a:cubicBezTo>
                  <a:pt x="2438" y="9922"/>
                  <a:pt x="2166" y="9635"/>
                  <a:pt x="1984" y="9426"/>
                </a:cubicBezTo>
                <a:cubicBezTo>
                  <a:pt x="1802" y="9217"/>
                  <a:pt x="1532" y="8938"/>
                  <a:pt x="1385" y="8806"/>
                </a:cubicBezTo>
                <a:cubicBezTo>
                  <a:pt x="1137" y="8584"/>
                  <a:pt x="1112" y="8541"/>
                  <a:pt x="1029" y="8227"/>
                </a:cubicBezTo>
                <a:cubicBezTo>
                  <a:pt x="940" y="7890"/>
                  <a:pt x="940" y="7886"/>
                  <a:pt x="1019" y="7743"/>
                </a:cubicBezTo>
                <a:cubicBezTo>
                  <a:pt x="1062" y="7663"/>
                  <a:pt x="1144" y="7494"/>
                  <a:pt x="1201" y="7366"/>
                </a:cubicBezTo>
                <a:cubicBezTo>
                  <a:pt x="1267" y="7219"/>
                  <a:pt x="1363" y="7096"/>
                  <a:pt x="1462" y="7032"/>
                </a:cubicBezTo>
                <a:cubicBezTo>
                  <a:pt x="1549" y="6975"/>
                  <a:pt x="1758" y="6799"/>
                  <a:pt x="1926" y="6639"/>
                </a:cubicBezTo>
                <a:cubicBezTo>
                  <a:pt x="2137" y="6438"/>
                  <a:pt x="2285" y="6336"/>
                  <a:pt x="2398" y="6316"/>
                </a:cubicBezTo>
                <a:cubicBezTo>
                  <a:pt x="2592" y="6280"/>
                  <a:pt x="3021" y="6066"/>
                  <a:pt x="3270" y="5882"/>
                </a:cubicBezTo>
                <a:cubicBezTo>
                  <a:pt x="3375" y="5804"/>
                  <a:pt x="3461" y="5771"/>
                  <a:pt x="3483" y="5799"/>
                </a:cubicBezTo>
                <a:cubicBezTo>
                  <a:pt x="3505" y="5827"/>
                  <a:pt x="3479" y="6054"/>
                  <a:pt x="3418" y="6361"/>
                </a:cubicBezTo>
                <a:cubicBezTo>
                  <a:pt x="3361" y="6644"/>
                  <a:pt x="3324" y="6944"/>
                  <a:pt x="3337" y="7025"/>
                </a:cubicBezTo>
                <a:cubicBezTo>
                  <a:pt x="3349" y="7107"/>
                  <a:pt x="3328" y="7281"/>
                  <a:pt x="3290" y="7415"/>
                </a:cubicBezTo>
                <a:lnTo>
                  <a:pt x="3222" y="7658"/>
                </a:lnTo>
                <a:lnTo>
                  <a:pt x="3365" y="8093"/>
                </a:lnTo>
                <a:cubicBezTo>
                  <a:pt x="3495" y="8490"/>
                  <a:pt x="3522" y="8540"/>
                  <a:pt x="3686" y="8645"/>
                </a:cubicBezTo>
                <a:cubicBezTo>
                  <a:pt x="3907" y="8788"/>
                  <a:pt x="4180" y="8794"/>
                  <a:pt x="5008" y="8681"/>
                </a:cubicBezTo>
                <a:cubicBezTo>
                  <a:pt x="6068" y="8536"/>
                  <a:pt x="6992" y="8266"/>
                  <a:pt x="7250" y="8025"/>
                </a:cubicBezTo>
                <a:cubicBezTo>
                  <a:pt x="7406" y="7879"/>
                  <a:pt x="7446" y="7723"/>
                  <a:pt x="7457" y="7200"/>
                </a:cubicBezTo>
                <a:cubicBezTo>
                  <a:pt x="7466" y="6767"/>
                  <a:pt x="7462" y="6742"/>
                  <a:pt x="7350" y="6595"/>
                </a:cubicBezTo>
                <a:cubicBezTo>
                  <a:pt x="7192" y="6387"/>
                  <a:pt x="7162" y="6022"/>
                  <a:pt x="7278" y="5736"/>
                </a:cubicBezTo>
                <a:cubicBezTo>
                  <a:pt x="7386" y="5470"/>
                  <a:pt x="7535" y="5298"/>
                  <a:pt x="7670" y="5285"/>
                </a:cubicBezTo>
                <a:close/>
                <a:moveTo>
                  <a:pt x="9204" y="5416"/>
                </a:moveTo>
                <a:cubicBezTo>
                  <a:pt x="9353" y="5418"/>
                  <a:pt x="9690" y="5493"/>
                  <a:pt x="10375" y="5643"/>
                </a:cubicBezTo>
                <a:cubicBezTo>
                  <a:pt x="10825" y="5742"/>
                  <a:pt x="11368" y="5866"/>
                  <a:pt x="11582" y="5919"/>
                </a:cubicBezTo>
                <a:cubicBezTo>
                  <a:pt x="11796" y="5973"/>
                  <a:pt x="12275" y="6090"/>
                  <a:pt x="12647" y="6181"/>
                </a:cubicBezTo>
                <a:cubicBezTo>
                  <a:pt x="13018" y="6271"/>
                  <a:pt x="13344" y="6370"/>
                  <a:pt x="13372" y="6398"/>
                </a:cubicBezTo>
                <a:cubicBezTo>
                  <a:pt x="13410" y="6438"/>
                  <a:pt x="13385" y="6498"/>
                  <a:pt x="13265" y="6650"/>
                </a:cubicBezTo>
                <a:cubicBezTo>
                  <a:pt x="13083" y="6879"/>
                  <a:pt x="13076" y="6880"/>
                  <a:pt x="12503" y="6741"/>
                </a:cubicBezTo>
                <a:cubicBezTo>
                  <a:pt x="12278" y="6686"/>
                  <a:pt x="11541" y="6524"/>
                  <a:pt x="10866" y="6380"/>
                </a:cubicBezTo>
                <a:cubicBezTo>
                  <a:pt x="9261" y="6040"/>
                  <a:pt x="9098" y="5988"/>
                  <a:pt x="9206" y="5851"/>
                </a:cubicBezTo>
                <a:cubicBezTo>
                  <a:pt x="9235" y="5816"/>
                  <a:pt x="9221" y="5746"/>
                  <a:pt x="9165" y="5632"/>
                </a:cubicBezTo>
                <a:cubicBezTo>
                  <a:pt x="9095" y="5488"/>
                  <a:pt x="9055" y="5415"/>
                  <a:pt x="9204" y="5416"/>
                </a:cubicBezTo>
                <a:close/>
                <a:moveTo>
                  <a:pt x="20706" y="11912"/>
                </a:moveTo>
                <a:cubicBezTo>
                  <a:pt x="20274" y="11912"/>
                  <a:pt x="19928" y="11932"/>
                  <a:pt x="19928" y="11958"/>
                </a:cubicBezTo>
                <a:cubicBezTo>
                  <a:pt x="19928" y="11983"/>
                  <a:pt x="20044" y="12032"/>
                  <a:pt x="20185" y="12065"/>
                </a:cubicBezTo>
                <a:cubicBezTo>
                  <a:pt x="20326" y="12097"/>
                  <a:pt x="20642" y="12179"/>
                  <a:pt x="20890" y="12247"/>
                </a:cubicBezTo>
                <a:cubicBezTo>
                  <a:pt x="21137" y="12314"/>
                  <a:pt x="21362" y="12371"/>
                  <a:pt x="21387" y="12373"/>
                </a:cubicBezTo>
                <a:cubicBezTo>
                  <a:pt x="21412" y="12375"/>
                  <a:pt x="21444" y="12304"/>
                  <a:pt x="21458" y="12216"/>
                </a:cubicBezTo>
                <a:cubicBezTo>
                  <a:pt x="21471" y="12136"/>
                  <a:pt x="21483" y="12076"/>
                  <a:pt x="21481" y="12032"/>
                </a:cubicBezTo>
                <a:cubicBezTo>
                  <a:pt x="21475" y="11902"/>
                  <a:pt x="21340" y="11912"/>
                  <a:pt x="20706" y="11912"/>
                </a:cubicBezTo>
                <a:close/>
                <a:moveTo>
                  <a:pt x="19323" y="13148"/>
                </a:moveTo>
                <a:cubicBezTo>
                  <a:pt x="19311" y="13193"/>
                  <a:pt x="20532" y="15024"/>
                  <a:pt x="20644" y="15128"/>
                </a:cubicBezTo>
                <a:cubicBezTo>
                  <a:pt x="20680" y="15162"/>
                  <a:pt x="20995" y="14775"/>
                  <a:pt x="20991" y="14701"/>
                </a:cubicBezTo>
                <a:cubicBezTo>
                  <a:pt x="20988" y="14640"/>
                  <a:pt x="19335" y="13101"/>
                  <a:pt x="19323" y="13148"/>
                </a:cubicBezTo>
                <a:close/>
                <a:moveTo>
                  <a:pt x="18298" y="13927"/>
                </a:moveTo>
                <a:cubicBezTo>
                  <a:pt x="18292" y="13933"/>
                  <a:pt x="18293" y="13967"/>
                  <a:pt x="18304" y="14029"/>
                </a:cubicBezTo>
                <a:cubicBezTo>
                  <a:pt x="18317" y="14100"/>
                  <a:pt x="18357" y="14368"/>
                  <a:pt x="18393" y="14624"/>
                </a:cubicBezTo>
                <a:cubicBezTo>
                  <a:pt x="18429" y="14879"/>
                  <a:pt x="18489" y="15258"/>
                  <a:pt x="18527" y="15466"/>
                </a:cubicBezTo>
                <a:lnTo>
                  <a:pt x="18595" y="15844"/>
                </a:lnTo>
                <a:lnTo>
                  <a:pt x="18740" y="15810"/>
                </a:lnTo>
                <a:cubicBezTo>
                  <a:pt x="18820" y="15792"/>
                  <a:pt x="18899" y="15759"/>
                  <a:pt x="18918" y="15737"/>
                </a:cubicBezTo>
                <a:cubicBezTo>
                  <a:pt x="18936" y="15715"/>
                  <a:pt x="18897" y="15549"/>
                  <a:pt x="18831" y="15367"/>
                </a:cubicBezTo>
                <a:cubicBezTo>
                  <a:pt x="18766" y="15185"/>
                  <a:pt x="18633" y="14805"/>
                  <a:pt x="18538" y="14521"/>
                </a:cubicBezTo>
                <a:cubicBezTo>
                  <a:pt x="18407" y="14130"/>
                  <a:pt x="18316" y="13908"/>
                  <a:pt x="18298" y="13927"/>
                </a:cubicBezTo>
                <a:close/>
              </a:path>
            </a:pathLst>
          </a:custGeom>
          <a:ln w="12700">
            <a:miter lim="400000"/>
          </a:ln>
        </p:spPr>
      </p:pic>
    </p:spTree>
    <p:extLst>
      <p:ext uri="{BB962C8B-B14F-4D97-AF65-F5344CB8AC3E}">
        <p14:creationId xmlns:p14="http://schemas.microsoft.com/office/powerpoint/2010/main" val="183867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436" fill="hold"/>
                                        <p:tgtEl>
                                          <p:spTgt spid="49"/>
                                        </p:tgtEl>
                                      </p:cBhvr>
                                    </p:cmd>
                                  </p:childTnLst>
                                </p:cTn>
                              </p:par>
                              <p:par>
                                <p:cTn id="9" presetID="1" presetClass="entr" presetSubtype="0" fill="hold" grpId="0" nodeType="withEffect">
                                  <p:stCondLst>
                                    <p:cond delay="100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9"/>
                </p:tgtEl>
              </p:cMediaNode>
            </p:audio>
          </p:childTnLst>
        </p:cTn>
      </p:par>
    </p:tnLst>
    <p:bldLst>
      <p:bldP spid="50" grpId="0"/>
      <p:bldP spid="103" grpId="0"/>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3435337" y="4782762"/>
            <a:ext cx="68010" cy="24851"/>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10482991" y="1691431"/>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10599639" y="1800936"/>
            <a:ext cx="52371" cy="66655"/>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10666292" y="1903297"/>
            <a:ext cx="11902" cy="30948"/>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10697238" y="1974714"/>
            <a:ext cx="11902" cy="88080"/>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10656771" y="2369880"/>
            <a:ext cx="4761" cy="1190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10537745" y="2493667"/>
            <a:ext cx="52371" cy="714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3672897" y="-2748251"/>
            <a:ext cx="35708" cy="26186"/>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3818110" y="-2824429"/>
            <a:ext cx="30946" cy="1428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4387055" y="-2824429"/>
            <a:ext cx="30946" cy="1428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4825072" y="-2410218"/>
            <a:ext cx="35708" cy="7855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4722711" y="-2574473"/>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4563214" y="-2733968"/>
            <a:ext cx="35708" cy="26186"/>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7007341" y="4171933"/>
            <a:ext cx="9521" cy="476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13549109" y="-2619703"/>
            <a:ext cx="21425" cy="26186"/>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7181121" y="4062428"/>
            <a:ext cx="21425" cy="11904"/>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13384853" y="-2176925"/>
            <a:ext cx="4761" cy="19044"/>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13441987" y="-2476871"/>
            <a:ext cx="30946" cy="83319"/>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10154478" y="901097"/>
            <a:ext cx="19044" cy="9521"/>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11401875" y="-424857"/>
            <a:ext cx="9521"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nvGrpSpPr>
          <p:cNvPr id="8" name="Group 7"/>
          <p:cNvGrpSpPr/>
          <p:nvPr/>
        </p:nvGrpSpPr>
        <p:grpSpPr>
          <a:xfrm>
            <a:off x="0" y="-2890840"/>
            <a:ext cx="16626676" cy="7920015"/>
            <a:chOff x="0" y="-3151015"/>
            <a:chExt cx="16626676" cy="7920015"/>
          </a:xfrm>
        </p:grpSpPr>
        <p:grpSp>
          <p:nvGrpSpPr>
            <p:cNvPr id="7" name="Group 6"/>
            <p:cNvGrpSpPr/>
            <p:nvPr/>
          </p:nvGrpSpPr>
          <p:grpSpPr>
            <a:xfrm>
              <a:off x="6323757" y="-3151015"/>
              <a:ext cx="10302919" cy="7920015"/>
              <a:chOff x="6323757" y="-3151015"/>
              <a:chExt cx="10302919" cy="7920015"/>
            </a:xfrm>
          </p:grpSpPr>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6323757" y="1551251"/>
                <a:ext cx="2807886" cy="3217749"/>
              </a:xfrm>
              <a:custGeom>
                <a:avLst/>
                <a:gdLst/>
                <a:ahLst/>
                <a:cxnLst/>
                <a:rect l="l" t="t" r="r" b="b"/>
                <a:pathLst>
                  <a:path w="2807886" h="3217749">
                    <a:moveTo>
                      <a:pt x="464984" y="2641543"/>
                    </a:moveTo>
                    <a:cubicBezTo>
                      <a:pt x="461287" y="2642982"/>
                      <a:pt x="459773" y="2643390"/>
                      <a:pt x="464984" y="2641543"/>
                    </a:cubicBezTo>
                    <a:close/>
                    <a:moveTo>
                      <a:pt x="466342" y="2640975"/>
                    </a:moveTo>
                    <a:cubicBezTo>
                      <a:pt x="465902" y="2641335"/>
                      <a:pt x="465431" y="2641490"/>
                      <a:pt x="464984" y="2641543"/>
                    </a:cubicBezTo>
                    <a:close/>
                    <a:moveTo>
                      <a:pt x="472730" y="2636909"/>
                    </a:moveTo>
                    <a:cubicBezTo>
                      <a:pt x="471522" y="2638117"/>
                      <a:pt x="470598" y="2639041"/>
                      <a:pt x="469674" y="2639583"/>
                    </a:cubicBezTo>
                    <a:lnTo>
                      <a:pt x="466342" y="2640975"/>
                    </a:lnTo>
                    <a:close/>
                    <a:moveTo>
                      <a:pt x="646553" y="2535476"/>
                    </a:moveTo>
                    <a:lnTo>
                      <a:pt x="642296" y="2539246"/>
                    </a:lnTo>
                    <a:cubicBezTo>
                      <a:pt x="642693" y="2538855"/>
                      <a:pt x="642481" y="2539060"/>
                      <a:pt x="642296" y="2537961"/>
                    </a:cubicBezTo>
                    <a:cubicBezTo>
                      <a:pt x="643334" y="2537441"/>
                      <a:pt x="644792" y="2536712"/>
                      <a:pt x="646553" y="2535476"/>
                    </a:cubicBezTo>
                    <a:close/>
                    <a:moveTo>
                      <a:pt x="2014240" y="0"/>
                    </a:moveTo>
                    <a:cubicBezTo>
                      <a:pt x="2224912" y="5140"/>
                      <a:pt x="2440724" y="66822"/>
                      <a:pt x="2610290" y="190186"/>
                    </a:cubicBezTo>
                    <a:cubicBezTo>
                      <a:pt x="2682121" y="240173"/>
                      <a:pt x="2748257" y="293958"/>
                      <a:pt x="2807886" y="355808"/>
                    </a:cubicBezTo>
                    <a:lnTo>
                      <a:pt x="2807886" y="1194993"/>
                    </a:lnTo>
                    <a:cubicBezTo>
                      <a:pt x="2731979" y="1099540"/>
                      <a:pt x="2665008" y="996174"/>
                      <a:pt x="2605152" y="889250"/>
                    </a:cubicBezTo>
                    <a:cubicBezTo>
                      <a:pt x="2553768" y="786446"/>
                      <a:pt x="2507522" y="724764"/>
                      <a:pt x="2425308" y="652802"/>
                    </a:cubicBezTo>
                    <a:cubicBezTo>
                      <a:pt x="2363648" y="596260"/>
                      <a:pt x="2266019" y="534578"/>
                      <a:pt x="2183806" y="508877"/>
                    </a:cubicBezTo>
                    <a:cubicBezTo>
                      <a:pt x="2096453" y="483176"/>
                      <a:pt x="2014240" y="472896"/>
                      <a:pt x="1942302" y="488316"/>
                    </a:cubicBezTo>
                    <a:cubicBezTo>
                      <a:pt x="1741906" y="529437"/>
                      <a:pt x="1546648" y="683643"/>
                      <a:pt x="1484988" y="884110"/>
                    </a:cubicBezTo>
                    <a:cubicBezTo>
                      <a:pt x="1418189" y="1089716"/>
                      <a:pt x="1438743" y="1305604"/>
                      <a:pt x="1449019" y="1536912"/>
                    </a:cubicBezTo>
                    <a:cubicBezTo>
                      <a:pt x="1469573" y="1958406"/>
                      <a:pt x="1397636" y="2390181"/>
                      <a:pt x="1130441" y="2729432"/>
                    </a:cubicBezTo>
                    <a:cubicBezTo>
                      <a:pt x="858107" y="3068684"/>
                      <a:pt x="426485" y="3197188"/>
                      <a:pt x="0" y="3217749"/>
                    </a:cubicBezTo>
                    <a:cubicBezTo>
                      <a:pt x="0" y="3217749"/>
                      <a:pt x="0" y="3217749"/>
                      <a:pt x="0" y="2739712"/>
                    </a:cubicBezTo>
                    <a:cubicBezTo>
                      <a:pt x="159290" y="2729432"/>
                      <a:pt x="303164" y="2708871"/>
                      <a:pt x="462453" y="2642049"/>
                    </a:cubicBezTo>
                    <a:cubicBezTo>
                      <a:pt x="466384" y="2642049"/>
                      <a:pt x="467308" y="2642049"/>
                      <a:pt x="469674" y="2639583"/>
                    </a:cubicBezTo>
                    <a:cubicBezTo>
                      <a:pt x="482121" y="2634563"/>
                      <a:pt x="503560" y="2624809"/>
                      <a:pt x="503560" y="2621488"/>
                    </a:cubicBezTo>
                    <a:cubicBezTo>
                      <a:pt x="524114" y="2611208"/>
                      <a:pt x="544667" y="2600928"/>
                      <a:pt x="565220" y="2590647"/>
                    </a:cubicBezTo>
                    <a:cubicBezTo>
                      <a:pt x="590912" y="2575227"/>
                      <a:pt x="616604" y="2554666"/>
                      <a:pt x="642296" y="2539246"/>
                    </a:cubicBezTo>
                    <a:cubicBezTo>
                      <a:pt x="647434" y="2534105"/>
                      <a:pt x="652573" y="2534105"/>
                      <a:pt x="657711" y="2528965"/>
                    </a:cubicBezTo>
                    <a:lnTo>
                      <a:pt x="646553" y="2535476"/>
                    </a:lnTo>
                    <a:cubicBezTo>
                      <a:pt x="655474" y="2527671"/>
                      <a:pt x="673102" y="2513564"/>
                      <a:pt x="673126" y="2513545"/>
                    </a:cubicBezTo>
                    <a:cubicBezTo>
                      <a:pt x="688541" y="2498124"/>
                      <a:pt x="703956" y="2482704"/>
                      <a:pt x="719371" y="2467283"/>
                    </a:cubicBezTo>
                    <a:cubicBezTo>
                      <a:pt x="728364" y="2458288"/>
                      <a:pt x="776696" y="2398132"/>
                      <a:pt x="771428" y="2410781"/>
                    </a:cubicBezTo>
                    <a:lnTo>
                      <a:pt x="765617" y="2421022"/>
                    </a:lnTo>
                    <a:cubicBezTo>
                      <a:pt x="873522" y="2271957"/>
                      <a:pt x="899214" y="2199994"/>
                      <a:pt x="940321" y="2025228"/>
                    </a:cubicBezTo>
                    <a:cubicBezTo>
                      <a:pt x="966013" y="1886443"/>
                      <a:pt x="976290" y="1721958"/>
                      <a:pt x="966013" y="1536912"/>
                    </a:cubicBezTo>
                    <a:cubicBezTo>
                      <a:pt x="940321" y="1084576"/>
                      <a:pt x="955736" y="585979"/>
                      <a:pt x="1335975" y="267289"/>
                    </a:cubicBezTo>
                    <a:cubicBezTo>
                      <a:pt x="1531233" y="113083"/>
                      <a:pt x="1757321" y="0"/>
                      <a:pt x="2014240"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6604659" y="-3151015"/>
                <a:ext cx="10022017" cy="7667676"/>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p>
            </p:txBody>
          </p:sp>
        </p:grpSp>
        <p:grpSp>
          <p:nvGrpSpPr>
            <p:cNvPr id="3" name="Group 2"/>
            <p:cNvGrpSpPr/>
            <p:nvPr/>
          </p:nvGrpSpPr>
          <p:grpSpPr>
            <a:xfrm>
              <a:off x="0" y="4288496"/>
              <a:ext cx="6358287" cy="478938"/>
              <a:chOff x="0" y="4655843"/>
              <a:chExt cx="3493294" cy="263132"/>
            </a:xfrm>
          </p:grpSpPr>
          <p:sp>
            <p:nvSpPr>
              <p:cNvPr id="85" name="Rectangle 84">
                <a:extLst>
                  <a:ext uri="{FF2B5EF4-FFF2-40B4-BE49-F238E27FC236}">
                    <a16:creationId xmlns:a16="http://schemas.microsoft.com/office/drawing/2014/main" id="{BD2D3B7C-AB6F-4555-BB04-96956AF7A318}"/>
                  </a:ext>
                </a:extLst>
              </p:cNvPr>
              <p:cNvSpPr/>
              <p:nvPr/>
            </p:nvSpPr>
            <p:spPr bwMode="auto">
              <a:xfrm>
                <a:off x="5074" y="4655843"/>
                <a:ext cx="3480994" cy="263132"/>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p:cNvCxnSpPr>
              <p:nvPr/>
            </p:nvCxnSpPr>
            <p:spPr>
              <a:xfrm>
                <a:off x="0" y="4795245"/>
                <a:ext cx="3493294"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19" name="Group 118">
            <a:extLst>
              <a:ext uri="{FF2B5EF4-FFF2-40B4-BE49-F238E27FC236}">
                <a16:creationId xmlns:a16="http://schemas.microsoft.com/office/drawing/2014/main" id="{E5691F86-88F8-41B2-B07F-6021649A1998}"/>
              </a:ext>
            </a:extLst>
          </p:cNvPr>
          <p:cNvGrpSpPr/>
          <p:nvPr/>
        </p:nvGrpSpPr>
        <p:grpSpPr>
          <a:xfrm>
            <a:off x="1785096" y="3211421"/>
            <a:ext cx="1160486" cy="1464786"/>
            <a:chOff x="9251950" y="2737151"/>
            <a:chExt cx="369887" cy="509588"/>
          </a:xfrm>
        </p:grpSpPr>
        <p:sp>
          <p:nvSpPr>
            <p:cNvPr id="120" name="Oval 67">
              <a:extLst>
                <a:ext uri="{FF2B5EF4-FFF2-40B4-BE49-F238E27FC236}">
                  <a16:creationId xmlns:a16="http://schemas.microsoft.com/office/drawing/2014/main" id="{DC4E9731-84B5-4A69-9D94-EC39724FD23D}"/>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121" name="Freeform 66">
              <a:extLst>
                <a:ext uri="{FF2B5EF4-FFF2-40B4-BE49-F238E27FC236}">
                  <a16:creationId xmlns:a16="http://schemas.microsoft.com/office/drawing/2014/main" id="{3C080BDF-5A62-48C0-884B-11E22DEA7F29}"/>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32500" lnSpcReduction="20000"/>
            </a:bodyPr>
            <a:lstStyle/>
            <a:p>
              <a:endParaRPr lang="en-GB"/>
            </a:p>
          </p:txBody>
        </p:sp>
      </p:grpSp>
      <p:sp>
        <p:nvSpPr>
          <p:cNvPr id="66" name="TextBox 65">
            <a:extLst>
              <a:ext uri="{FF2B5EF4-FFF2-40B4-BE49-F238E27FC236}">
                <a16:creationId xmlns:a16="http://schemas.microsoft.com/office/drawing/2014/main" id="{4B56C752-92BE-4B2D-ACB6-A6B2F3F8CA58}"/>
              </a:ext>
            </a:extLst>
          </p:cNvPr>
          <p:cNvSpPr txBox="1"/>
          <p:nvPr/>
        </p:nvSpPr>
        <p:spPr>
          <a:xfrm>
            <a:off x="314048" y="265497"/>
            <a:ext cx="7687611"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pPr algn="l"/>
            <a:r>
              <a:rPr lang="da-DK" sz="2800" dirty="0"/>
              <a:t>In-Home</a:t>
            </a:r>
            <a:endParaRPr lang="en-US" sz="2800" dirty="0"/>
          </a:p>
        </p:txBody>
      </p:sp>
      <p:sp>
        <p:nvSpPr>
          <p:cNvPr id="59" name="Freeform 52">
            <a:extLst>
              <a:ext uri="{FF2B5EF4-FFF2-40B4-BE49-F238E27FC236}">
                <a16:creationId xmlns:a16="http://schemas.microsoft.com/office/drawing/2014/main" id="{47FA910B-B9B9-4EFA-AFE0-F4E454F37A9D}"/>
              </a:ext>
            </a:extLst>
          </p:cNvPr>
          <p:cNvSpPr>
            <a:spLocks/>
          </p:cNvSpPr>
          <p:nvPr/>
        </p:nvSpPr>
        <p:spPr bwMode="auto">
          <a:xfrm>
            <a:off x="3350691" y="4152909"/>
            <a:ext cx="10532"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3" name="Picture Text Option" hidden="1">
            <a:extLst>
              <a:ext uri="{FF2B5EF4-FFF2-40B4-BE49-F238E27FC236}">
                <a16:creationId xmlns:a16="http://schemas.microsoft.com/office/drawing/2014/main" id="{EF94B5A8-AE3F-45CA-8BEA-D7AF8472E0F0}"/>
              </a:ext>
            </a:extLst>
          </p:cNvPr>
          <p:cNvSpPr txBox="1"/>
          <p:nvPr/>
        </p:nvSpPr>
        <p:spPr>
          <a:xfrm>
            <a:off x="553518" y="3398798"/>
            <a:ext cx="3824729" cy="692498"/>
          </a:xfrm>
          <a:prstGeom prst="rect">
            <a:avLst/>
          </a:prstGeom>
          <a:noFill/>
        </p:spPr>
        <p:txBody>
          <a:bodyPr wrap="square" lIns="0" tIns="0" rIns="0" bIns="0" rtlCol="0" anchor="t">
            <a:noAutofit/>
          </a:bodyPr>
          <a:lstStyle/>
          <a:p>
            <a:r>
              <a:rPr lang="da-DK" sz="1600" dirty="0">
                <a:solidFill>
                  <a:schemeClr val="tx1">
                    <a:lumMod val="75000"/>
                    <a:lumOff val="25000"/>
                  </a:schemeClr>
                </a:solidFill>
              </a:rPr>
              <a:t>Lorem ipsum dolor sit amet, consectetur adipiscing elit</a:t>
            </a:r>
          </a:p>
        </p:txBody>
      </p:sp>
      <p:pic>
        <p:nvPicPr>
          <p:cNvPr id="6" name="Picture Option"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18" y="736208"/>
            <a:ext cx="3824729" cy="2549182"/>
          </a:xfrm>
          <a:prstGeom prst="roundRect">
            <a:avLst>
              <a:gd name="adj" fmla="val 8594"/>
            </a:avLst>
          </a:prstGeom>
          <a:solidFill>
            <a:srgbClr val="FFFFFF">
              <a:shade val="85000"/>
            </a:srgbClr>
          </a:solidFill>
          <a:ln>
            <a:noFill/>
          </a:ln>
          <a:effectLst/>
        </p:spPr>
      </p:pic>
      <p:graphicFrame>
        <p:nvGraphicFramePr>
          <p:cNvPr id="61" name="Bar Graph Option" hidden="1"/>
          <p:cNvGraphicFramePr>
            <a:graphicFrameLocks/>
          </p:cNvGraphicFramePr>
          <p:nvPr/>
        </p:nvGraphicFramePr>
        <p:xfrm>
          <a:off x="449936" y="394061"/>
          <a:ext cx="4267200" cy="3678054"/>
        </p:xfrm>
        <a:graphic>
          <a:graphicData uri="http://schemas.openxmlformats.org/drawingml/2006/chart">
            <c:chart xmlns:c="http://schemas.openxmlformats.org/drawingml/2006/chart" xmlns:r="http://schemas.openxmlformats.org/officeDocument/2006/relationships" r:id="rId4"/>
          </a:graphicData>
        </a:graphic>
      </p:graphicFrame>
      <p:grpSp>
        <p:nvGrpSpPr>
          <p:cNvPr id="16" name="Group 15">
            <a:extLst>
              <a:ext uri="{FF2B5EF4-FFF2-40B4-BE49-F238E27FC236}">
                <a16:creationId xmlns:a16="http://schemas.microsoft.com/office/drawing/2014/main" id="{7B01622D-A939-E408-D75E-E94D906768B5}"/>
              </a:ext>
            </a:extLst>
          </p:cNvPr>
          <p:cNvGrpSpPr/>
          <p:nvPr/>
        </p:nvGrpSpPr>
        <p:grpSpPr>
          <a:xfrm>
            <a:off x="314048" y="1007022"/>
            <a:ext cx="6335899" cy="1776030"/>
            <a:chOff x="735449" y="1392288"/>
            <a:chExt cx="1989947" cy="1142590"/>
          </a:xfrm>
        </p:grpSpPr>
        <p:sp>
          <p:nvSpPr>
            <p:cNvPr id="20" name="Rectangle 19">
              <a:extLst>
                <a:ext uri="{FF2B5EF4-FFF2-40B4-BE49-F238E27FC236}">
                  <a16:creationId xmlns:a16="http://schemas.microsoft.com/office/drawing/2014/main" id="{E787EB3A-FDC7-C5E4-885D-5CD0F110A9CE}"/>
                </a:ext>
              </a:extLst>
            </p:cNvPr>
            <p:cNvSpPr/>
            <p:nvPr/>
          </p:nvSpPr>
          <p:spPr>
            <a:xfrm>
              <a:off x="735449" y="1392288"/>
              <a:ext cx="1989947" cy="113340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1542952D-B317-4F5A-5B1E-E9DA3F020059}"/>
                </a:ext>
              </a:extLst>
            </p:cNvPr>
            <p:cNvSpPr txBox="1"/>
            <p:nvPr/>
          </p:nvSpPr>
          <p:spPr>
            <a:xfrm>
              <a:off x="915176" y="1401473"/>
              <a:ext cx="1784222" cy="11334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defTabSz="533400">
                <a:lnSpc>
                  <a:spcPct val="90000"/>
                </a:lnSpc>
                <a:spcBef>
                  <a:spcPct val="0"/>
                </a:spcBef>
                <a:spcAft>
                  <a:spcPct val="35000"/>
                </a:spcAft>
                <a:buNone/>
              </a:pPr>
              <a:r>
                <a:rPr lang="en-US" kern="1200" dirty="0">
                  <a:solidFill>
                    <a:schemeClr val="bg1"/>
                  </a:solidFill>
                </a:rPr>
                <a:t>Face-to-face contact with the victim child(ren) and at least one (1) parent/caregiver involved in a Differential Response report must take place in the victim child(ren)’s home within 72 hours of the receipt of the initial Hotline report. </a:t>
              </a:r>
            </a:p>
            <a:p>
              <a:pPr marL="0" lvl="0" indent="0" defTabSz="533400">
                <a:lnSpc>
                  <a:spcPct val="90000"/>
                </a:lnSpc>
                <a:spcBef>
                  <a:spcPct val="0"/>
                </a:spcBef>
                <a:spcAft>
                  <a:spcPct val="35000"/>
                </a:spcAft>
                <a:buNone/>
              </a:pPr>
              <a:endParaRPr lang="en-US" kern="1200" dirty="0">
                <a:solidFill>
                  <a:schemeClr val="bg1"/>
                </a:solidFill>
              </a:endParaRPr>
            </a:p>
            <a:p>
              <a:pPr marL="0" lvl="0" indent="0" defTabSz="533400">
                <a:lnSpc>
                  <a:spcPct val="90000"/>
                </a:lnSpc>
                <a:spcBef>
                  <a:spcPct val="0"/>
                </a:spcBef>
                <a:spcAft>
                  <a:spcPct val="35000"/>
                </a:spcAft>
                <a:buNone/>
              </a:pPr>
              <a:r>
                <a:rPr lang="en-US" kern="1200" dirty="0">
                  <a:solidFill>
                    <a:schemeClr val="bg1"/>
                  </a:solidFill>
                </a:rPr>
                <a:t>All other household members must be seen face-to-face within five days of receipt of the initial Hotline report. </a:t>
              </a:r>
            </a:p>
          </p:txBody>
        </p:sp>
      </p:grpSp>
      <p:pic>
        <p:nvPicPr>
          <p:cNvPr id="29" name="Graphic 28" descr="Checkbox Checked with solid fill">
            <a:extLst>
              <a:ext uri="{FF2B5EF4-FFF2-40B4-BE49-F238E27FC236}">
                <a16:creationId xmlns:a16="http://schemas.microsoft.com/office/drawing/2014/main" id="{D809A8A7-ACDE-3E79-F43F-849D7FB9F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9666" y="1021299"/>
            <a:ext cx="555970" cy="555970"/>
          </a:xfrm>
          <a:prstGeom prst="rect">
            <a:avLst/>
          </a:prstGeom>
        </p:spPr>
      </p:pic>
      <p:pic>
        <p:nvPicPr>
          <p:cNvPr id="2" name="Graphic 1" descr="Checkbox Checked with solid fill">
            <a:extLst>
              <a:ext uri="{FF2B5EF4-FFF2-40B4-BE49-F238E27FC236}">
                <a16:creationId xmlns:a16="http://schemas.microsoft.com/office/drawing/2014/main" id="{29140A8D-1F83-1F18-CFC4-9879830786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048" y="2182153"/>
            <a:ext cx="555970" cy="555970"/>
          </a:xfrm>
          <a:prstGeom prst="rect">
            <a:avLst/>
          </a:prstGeom>
        </p:spPr>
      </p:pic>
    </p:spTree>
    <p:extLst>
      <p:ext uri="{BB962C8B-B14F-4D97-AF65-F5344CB8AC3E}">
        <p14:creationId xmlns:p14="http://schemas.microsoft.com/office/powerpoint/2010/main" val="137028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p:cTn id="7" dur="2000" fill="hold"/>
                                        <p:tgtEl>
                                          <p:spTgt spid="119"/>
                                        </p:tgtEl>
                                        <p:attrNameLst>
                                          <p:attrName>ppt_w</p:attrName>
                                        </p:attrNameLst>
                                      </p:cBhvr>
                                      <p:tavLst>
                                        <p:tav tm="0">
                                          <p:val>
                                            <p:fltVal val="0"/>
                                          </p:val>
                                        </p:tav>
                                        <p:tav tm="100000">
                                          <p:val>
                                            <p:strVal val="#ppt_w"/>
                                          </p:val>
                                        </p:tav>
                                      </p:tavLst>
                                    </p:anim>
                                    <p:anim calcmode="lin" valueType="num">
                                      <p:cBhvr>
                                        <p:cTn id="8" dur="2000" fill="hold"/>
                                        <p:tgtEl>
                                          <p:spTgt spid="119"/>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6" presetClass="emph" presetSubtype="0" autoRev="1" fill="hold" nodeType="afterEffect">
                                  <p:stCondLst>
                                    <p:cond delay="0"/>
                                  </p:stCondLst>
                                  <p:childTnLst>
                                    <p:animScale>
                                      <p:cBhvr>
                                        <p:cTn id="11" dur="100" fill="hold"/>
                                        <p:tgtEl>
                                          <p:spTgt spid="119"/>
                                        </p:tgtEl>
                                      </p:cBhvr>
                                      <p:by x="110000" y="110000"/>
                                    </p:animScale>
                                  </p:childTnLst>
                                </p:cTn>
                              </p:par>
                            </p:childTnLst>
                          </p:cTn>
                        </p:par>
                        <p:par>
                          <p:cTn id="12" fill="hold">
                            <p:stCondLst>
                              <p:cond delay="2200"/>
                            </p:stCondLst>
                            <p:childTnLst>
                              <p:par>
                                <p:cTn id="13" presetID="10" presetClass="entr" presetSubtype="0" fill="hold" grpId="0"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par>
                          <p:cTn id="16" fill="hold">
                            <p:stCondLst>
                              <p:cond delay="2700"/>
                            </p:stCondLst>
                            <p:childTnLst>
                              <p:par>
                                <p:cTn id="17" presetID="2" presetClass="entr" presetSubtype="8" decel="60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decel="6000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500" fill="hold"/>
                                        <p:tgtEl>
                                          <p:spTgt spid="61"/>
                                        </p:tgtEl>
                                        <p:attrNameLst>
                                          <p:attrName>ppt_x</p:attrName>
                                        </p:attrNameLst>
                                      </p:cBhvr>
                                      <p:tavLst>
                                        <p:tav tm="0">
                                          <p:val>
                                            <p:strVal val="0-#ppt_w/2"/>
                                          </p:val>
                                        </p:tav>
                                        <p:tav tm="100000">
                                          <p:val>
                                            <p:strVal val="#ppt_x"/>
                                          </p:val>
                                        </p:tav>
                                      </p:tavLst>
                                    </p:anim>
                                    <p:anim calcmode="lin" valueType="num">
                                      <p:cBhvr additive="base">
                                        <p:cTn id="24" dur="500" fill="hold"/>
                                        <p:tgtEl>
                                          <p:spTgt spid="61"/>
                                        </p:tgtEl>
                                        <p:attrNameLst>
                                          <p:attrName>ppt_y</p:attrName>
                                        </p:attrNameLst>
                                      </p:cBhvr>
                                      <p:tavLst>
                                        <p:tav tm="0">
                                          <p:val>
                                            <p:strVal val="#ppt_y"/>
                                          </p:val>
                                        </p:tav>
                                        <p:tav tm="100000">
                                          <p:val>
                                            <p:strVal val="#ppt_y"/>
                                          </p:val>
                                        </p:tav>
                                      </p:tavLst>
                                    </p:anim>
                                  </p:childTnLst>
                                </p:cTn>
                              </p:par>
                            </p:childTnLst>
                          </p:cTn>
                        </p:par>
                        <p:par>
                          <p:cTn id="25" fill="hold">
                            <p:stCondLst>
                              <p:cond delay="3200"/>
                            </p:stCondLst>
                            <p:childTnLst>
                              <p:par>
                                <p:cTn id="26" presetID="10" presetClass="entr" presetSubtype="0" fill="hold" grpId="0" nodeType="after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fade">
                                      <p:cBhvr>
                                        <p:cTn id="2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23" grpId="0"/>
      <p:bldGraphic spid="61"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18D686-4571-4E9A-8FB1-F609FE7ED9E1}"/>
              </a:ext>
            </a:extLst>
          </p:cNvPr>
          <p:cNvGrpSpPr/>
          <p:nvPr/>
        </p:nvGrpSpPr>
        <p:grpSpPr>
          <a:xfrm>
            <a:off x="0" y="351663"/>
            <a:ext cx="9141619" cy="4791838"/>
            <a:chOff x="0" y="468883"/>
            <a:chExt cx="12188825" cy="6389117"/>
          </a:xfrm>
        </p:grpSpPr>
        <p:sp>
          <p:nvSpPr>
            <p:cNvPr id="130" name="Rectangle 129">
              <a:extLst>
                <a:ext uri="{FF2B5EF4-FFF2-40B4-BE49-F238E27FC236}">
                  <a16:creationId xmlns:a16="http://schemas.microsoft.com/office/drawing/2014/main" id="{5E36D350-CAB2-45D1-BB5F-80E359F609E3}"/>
                </a:ext>
              </a:extLst>
            </p:cNvPr>
            <p:cNvSpPr/>
            <p:nvPr/>
          </p:nvSpPr>
          <p:spPr bwMode="auto">
            <a:xfrm>
              <a:off x="0" y="6611699"/>
              <a:ext cx="4641480" cy="246301"/>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normAutofit fontScale="47500" lnSpcReduction="20000"/>
            </a:bodyPr>
            <a:lstStyle/>
            <a:p>
              <a:endParaRPr lang="en-GB"/>
            </a:p>
          </p:txBody>
        </p:sp>
        <p:sp>
          <p:nvSpPr>
            <p:cNvPr id="12" name="Freeform 10">
              <a:extLst>
                <a:ext uri="{FF2B5EF4-FFF2-40B4-BE49-F238E27FC236}">
                  <a16:creationId xmlns:a16="http://schemas.microsoft.com/office/drawing/2014/main" id="{9CD0E3E7-7897-4D67-8DE9-DE9D39F3B922}"/>
                </a:ext>
              </a:extLst>
            </p:cNvPr>
            <p:cNvSpPr>
              <a:spLocks/>
            </p:cNvSpPr>
            <p:nvPr/>
          </p:nvSpPr>
          <p:spPr bwMode="auto">
            <a:xfrm>
              <a:off x="9131873" y="962389"/>
              <a:ext cx="1433437" cy="2763988"/>
            </a:xfrm>
            <a:custGeom>
              <a:avLst/>
              <a:gdLst>
                <a:gd name="T0" fmla="*/ 341 w 381"/>
                <a:gd name="T1" fmla="*/ 572 h 734"/>
                <a:gd name="T2" fmla="*/ 288 w 381"/>
                <a:gd name="T3" fmla="*/ 289 h 734"/>
                <a:gd name="T4" fmla="*/ 252 w 381"/>
                <a:gd name="T5" fmla="*/ 169 h 734"/>
                <a:gd name="T6" fmla="*/ 252 w 381"/>
                <a:gd name="T7" fmla="*/ 138 h 734"/>
                <a:gd name="T8" fmla="*/ 253 w 381"/>
                <a:gd name="T9" fmla="*/ 123 h 734"/>
                <a:gd name="T10" fmla="*/ 254 w 381"/>
                <a:gd name="T11" fmla="*/ 114 h 734"/>
                <a:gd name="T12" fmla="*/ 267 w 381"/>
                <a:gd name="T13" fmla="*/ 63 h 734"/>
                <a:gd name="T14" fmla="*/ 268 w 381"/>
                <a:gd name="T15" fmla="*/ 62 h 734"/>
                <a:gd name="T16" fmla="*/ 269 w 381"/>
                <a:gd name="T17" fmla="*/ 60 h 734"/>
                <a:gd name="T18" fmla="*/ 274 w 381"/>
                <a:gd name="T19" fmla="*/ 49 h 734"/>
                <a:gd name="T20" fmla="*/ 286 w 381"/>
                <a:gd name="T21" fmla="*/ 29 h 734"/>
                <a:gd name="T22" fmla="*/ 289 w 381"/>
                <a:gd name="T23" fmla="*/ 25 h 734"/>
                <a:gd name="T24" fmla="*/ 294 w 381"/>
                <a:gd name="T25" fmla="*/ 19 h 734"/>
                <a:gd name="T26" fmla="*/ 312 w 381"/>
                <a:gd name="T27" fmla="*/ 2 h 734"/>
                <a:gd name="T28" fmla="*/ 314 w 381"/>
                <a:gd name="T29" fmla="*/ 0 h 734"/>
                <a:gd name="T30" fmla="*/ 306 w 381"/>
                <a:gd name="T31" fmla="*/ 0 h 734"/>
                <a:gd name="T32" fmla="*/ 291 w 381"/>
                <a:gd name="T33" fmla="*/ 3 h 734"/>
                <a:gd name="T34" fmla="*/ 270 w 381"/>
                <a:gd name="T35" fmla="*/ 9 h 734"/>
                <a:gd name="T36" fmla="*/ 264 w 381"/>
                <a:gd name="T37" fmla="*/ 12 h 734"/>
                <a:gd name="T38" fmla="*/ 260 w 381"/>
                <a:gd name="T39" fmla="*/ 14 h 734"/>
                <a:gd name="T40" fmla="*/ 243 w 381"/>
                <a:gd name="T41" fmla="*/ 23 h 734"/>
                <a:gd name="T42" fmla="*/ 237 w 381"/>
                <a:gd name="T43" fmla="*/ 28 h 734"/>
                <a:gd name="T44" fmla="*/ 234 w 381"/>
                <a:gd name="T45" fmla="*/ 30 h 734"/>
                <a:gd name="T46" fmla="*/ 218 w 381"/>
                <a:gd name="T47" fmla="*/ 46 h 734"/>
                <a:gd name="T48" fmla="*/ 213 w 381"/>
                <a:gd name="T49" fmla="*/ 52 h 734"/>
                <a:gd name="T50" fmla="*/ 210 w 381"/>
                <a:gd name="T51" fmla="*/ 56 h 734"/>
                <a:gd name="T52" fmla="*/ 199 w 381"/>
                <a:gd name="T53" fmla="*/ 75 h 734"/>
                <a:gd name="T54" fmla="*/ 194 w 381"/>
                <a:gd name="T55" fmla="*/ 85 h 734"/>
                <a:gd name="T56" fmla="*/ 193 w 381"/>
                <a:gd name="T57" fmla="*/ 87 h 734"/>
                <a:gd name="T58" fmla="*/ 192 w 381"/>
                <a:gd name="T59" fmla="*/ 87 h 734"/>
                <a:gd name="T60" fmla="*/ 180 w 381"/>
                <a:gd name="T61" fmla="*/ 136 h 734"/>
                <a:gd name="T62" fmla="*/ 179 w 381"/>
                <a:gd name="T63" fmla="*/ 144 h 734"/>
                <a:gd name="T64" fmla="*/ 178 w 381"/>
                <a:gd name="T65" fmla="*/ 158 h 734"/>
                <a:gd name="T66" fmla="*/ 178 w 381"/>
                <a:gd name="T67" fmla="*/ 187 h 734"/>
                <a:gd name="T68" fmla="*/ 212 w 381"/>
                <a:gd name="T69" fmla="*/ 301 h 734"/>
                <a:gd name="T70" fmla="*/ 262 w 381"/>
                <a:gd name="T71" fmla="*/ 566 h 734"/>
                <a:gd name="T72" fmla="*/ 0 w 381"/>
                <a:gd name="T73" fmla="*/ 690 h 734"/>
                <a:gd name="T74" fmla="*/ 104 w 381"/>
                <a:gd name="T75" fmla="*/ 715 h 734"/>
                <a:gd name="T76" fmla="*/ 341 w 381"/>
                <a:gd name="T77" fmla="*/ 572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1" h="734">
                  <a:moveTo>
                    <a:pt x="341" y="572"/>
                  </a:moveTo>
                  <a:cubicBezTo>
                    <a:pt x="381" y="474"/>
                    <a:pt x="330" y="377"/>
                    <a:pt x="288" y="289"/>
                  </a:cubicBezTo>
                  <a:cubicBezTo>
                    <a:pt x="271" y="252"/>
                    <a:pt x="254" y="207"/>
                    <a:pt x="252" y="169"/>
                  </a:cubicBezTo>
                  <a:cubicBezTo>
                    <a:pt x="251" y="158"/>
                    <a:pt x="251" y="148"/>
                    <a:pt x="252" y="138"/>
                  </a:cubicBezTo>
                  <a:cubicBezTo>
                    <a:pt x="252" y="133"/>
                    <a:pt x="252" y="128"/>
                    <a:pt x="253" y="123"/>
                  </a:cubicBezTo>
                  <a:cubicBezTo>
                    <a:pt x="253" y="123"/>
                    <a:pt x="253" y="116"/>
                    <a:pt x="254" y="114"/>
                  </a:cubicBezTo>
                  <a:cubicBezTo>
                    <a:pt x="256" y="97"/>
                    <a:pt x="261" y="79"/>
                    <a:pt x="267" y="63"/>
                  </a:cubicBezTo>
                  <a:cubicBezTo>
                    <a:pt x="267" y="62"/>
                    <a:pt x="268" y="62"/>
                    <a:pt x="268" y="62"/>
                  </a:cubicBezTo>
                  <a:cubicBezTo>
                    <a:pt x="268" y="61"/>
                    <a:pt x="268" y="61"/>
                    <a:pt x="269" y="60"/>
                  </a:cubicBezTo>
                  <a:cubicBezTo>
                    <a:pt x="270" y="56"/>
                    <a:pt x="272" y="53"/>
                    <a:pt x="274" y="49"/>
                  </a:cubicBezTo>
                  <a:cubicBezTo>
                    <a:pt x="278" y="42"/>
                    <a:pt x="282" y="36"/>
                    <a:pt x="286" y="29"/>
                  </a:cubicBezTo>
                  <a:cubicBezTo>
                    <a:pt x="286" y="29"/>
                    <a:pt x="288" y="27"/>
                    <a:pt x="289" y="25"/>
                  </a:cubicBezTo>
                  <a:cubicBezTo>
                    <a:pt x="291" y="23"/>
                    <a:pt x="292" y="21"/>
                    <a:pt x="294" y="19"/>
                  </a:cubicBezTo>
                  <a:cubicBezTo>
                    <a:pt x="300" y="13"/>
                    <a:pt x="306" y="7"/>
                    <a:pt x="312" y="2"/>
                  </a:cubicBezTo>
                  <a:cubicBezTo>
                    <a:pt x="313" y="1"/>
                    <a:pt x="313" y="1"/>
                    <a:pt x="314" y="0"/>
                  </a:cubicBezTo>
                  <a:cubicBezTo>
                    <a:pt x="311" y="0"/>
                    <a:pt x="308" y="0"/>
                    <a:pt x="306" y="0"/>
                  </a:cubicBezTo>
                  <a:cubicBezTo>
                    <a:pt x="303" y="1"/>
                    <a:pt x="294" y="2"/>
                    <a:pt x="291" y="3"/>
                  </a:cubicBezTo>
                  <a:cubicBezTo>
                    <a:pt x="284" y="5"/>
                    <a:pt x="277" y="7"/>
                    <a:pt x="270" y="9"/>
                  </a:cubicBezTo>
                  <a:cubicBezTo>
                    <a:pt x="269" y="10"/>
                    <a:pt x="265" y="11"/>
                    <a:pt x="264" y="12"/>
                  </a:cubicBezTo>
                  <a:cubicBezTo>
                    <a:pt x="263" y="12"/>
                    <a:pt x="262" y="13"/>
                    <a:pt x="260" y="14"/>
                  </a:cubicBezTo>
                  <a:cubicBezTo>
                    <a:pt x="255" y="17"/>
                    <a:pt x="249" y="20"/>
                    <a:pt x="243" y="23"/>
                  </a:cubicBezTo>
                  <a:cubicBezTo>
                    <a:pt x="241" y="25"/>
                    <a:pt x="239" y="26"/>
                    <a:pt x="237" y="28"/>
                  </a:cubicBezTo>
                  <a:cubicBezTo>
                    <a:pt x="236" y="29"/>
                    <a:pt x="235" y="29"/>
                    <a:pt x="234" y="30"/>
                  </a:cubicBezTo>
                  <a:cubicBezTo>
                    <a:pt x="229" y="35"/>
                    <a:pt x="223" y="41"/>
                    <a:pt x="218" y="46"/>
                  </a:cubicBezTo>
                  <a:cubicBezTo>
                    <a:pt x="216" y="48"/>
                    <a:pt x="214" y="50"/>
                    <a:pt x="213" y="52"/>
                  </a:cubicBezTo>
                  <a:cubicBezTo>
                    <a:pt x="212" y="53"/>
                    <a:pt x="210" y="55"/>
                    <a:pt x="210" y="56"/>
                  </a:cubicBezTo>
                  <a:cubicBezTo>
                    <a:pt x="206" y="62"/>
                    <a:pt x="202" y="68"/>
                    <a:pt x="199" y="75"/>
                  </a:cubicBezTo>
                  <a:cubicBezTo>
                    <a:pt x="197" y="78"/>
                    <a:pt x="195" y="81"/>
                    <a:pt x="194" y="85"/>
                  </a:cubicBezTo>
                  <a:cubicBezTo>
                    <a:pt x="193" y="85"/>
                    <a:pt x="193" y="86"/>
                    <a:pt x="193" y="87"/>
                  </a:cubicBezTo>
                  <a:cubicBezTo>
                    <a:pt x="193" y="87"/>
                    <a:pt x="192" y="87"/>
                    <a:pt x="192" y="87"/>
                  </a:cubicBezTo>
                  <a:cubicBezTo>
                    <a:pt x="186" y="103"/>
                    <a:pt x="182" y="119"/>
                    <a:pt x="180" y="136"/>
                  </a:cubicBezTo>
                  <a:cubicBezTo>
                    <a:pt x="179" y="138"/>
                    <a:pt x="179" y="144"/>
                    <a:pt x="179" y="144"/>
                  </a:cubicBezTo>
                  <a:cubicBezTo>
                    <a:pt x="178" y="149"/>
                    <a:pt x="178" y="153"/>
                    <a:pt x="178" y="158"/>
                  </a:cubicBezTo>
                  <a:cubicBezTo>
                    <a:pt x="177" y="168"/>
                    <a:pt x="177" y="177"/>
                    <a:pt x="178" y="187"/>
                  </a:cubicBezTo>
                  <a:cubicBezTo>
                    <a:pt x="180" y="223"/>
                    <a:pt x="196" y="266"/>
                    <a:pt x="212" y="301"/>
                  </a:cubicBezTo>
                  <a:cubicBezTo>
                    <a:pt x="251" y="383"/>
                    <a:pt x="299" y="474"/>
                    <a:pt x="262" y="566"/>
                  </a:cubicBezTo>
                  <a:cubicBezTo>
                    <a:pt x="227" y="650"/>
                    <a:pt x="90" y="695"/>
                    <a:pt x="0" y="690"/>
                  </a:cubicBezTo>
                  <a:cubicBezTo>
                    <a:pt x="40" y="718"/>
                    <a:pt x="89" y="712"/>
                    <a:pt x="104" y="715"/>
                  </a:cubicBezTo>
                  <a:cubicBezTo>
                    <a:pt x="209" y="734"/>
                    <a:pt x="301" y="669"/>
                    <a:pt x="341" y="572"/>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4641483" y="468883"/>
              <a:ext cx="7528159" cy="6099954"/>
            </a:xfrm>
            <a:custGeom>
              <a:avLst/>
              <a:gdLst>
                <a:gd name="T0" fmla="*/ 1970 w 2000"/>
                <a:gd name="T1" fmla="*/ 736 h 1620"/>
                <a:gd name="T2" fmla="*/ 1950 w 2000"/>
                <a:gd name="T3" fmla="*/ 755 h 1620"/>
                <a:gd name="T4" fmla="*/ 1908 w 2000"/>
                <a:gd name="T5" fmla="*/ 779 h 1620"/>
                <a:gd name="T6" fmla="*/ 1869 w 2000"/>
                <a:gd name="T7" fmla="*/ 790 h 1620"/>
                <a:gd name="T8" fmla="*/ 1827 w 2000"/>
                <a:gd name="T9" fmla="*/ 792 h 1620"/>
                <a:gd name="T10" fmla="*/ 1795 w 2000"/>
                <a:gd name="T11" fmla="*/ 787 h 1620"/>
                <a:gd name="T12" fmla="*/ 1763 w 2000"/>
                <a:gd name="T13" fmla="*/ 777 h 1620"/>
                <a:gd name="T14" fmla="*/ 1727 w 2000"/>
                <a:gd name="T15" fmla="*/ 756 h 1620"/>
                <a:gd name="T16" fmla="*/ 1679 w 2000"/>
                <a:gd name="T17" fmla="*/ 627 h 1620"/>
                <a:gd name="T18" fmla="*/ 1279 w 2000"/>
                <a:gd name="T19" fmla="*/ 262 h 1620"/>
                <a:gd name="T20" fmla="*/ 1362 w 2000"/>
                <a:gd name="T21" fmla="*/ 676 h 1620"/>
                <a:gd name="T22" fmla="*/ 1325 w 2000"/>
                <a:gd name="T23" fmla="*/ 721 h 1620"/>
                <a:gd name="T24" fmla="*/ 1302 w 2000"/>
                <a:gd name="T25" fmla="*/ 735 h 1620"/>
                <a:gd name="T26" fmla="*/ 1282 w 2000"/>
                <a:gd name="T27" fmla="*/ 741 h 1620"/>
                <a:gd name="T28" fmla="*/ 1255 w 2000"/>
                <a:gd name="T29" fmla="*/ 741 h 1620"/>
                <a:gd name="T30" fmla="*/ 1154 w 2000"/>
                <a:gd name="T31" fmla="*/ 683 h 1620"/>
                <a:gd name="T32" fmla="*/ 561 w 2000"/>
                <a:gd name="T33" fmla="*/ 720 h 1620"/>
                <a:gd name="T34" fmla="*/ 809 w 2000"/>
                <a:gd name="T35" fmla="*/ 1021 h 1620"/>
                <a:gd name="T36" fmla="*/ 833 w 2000"/>
                <a:gd name="T37" fmla="*/ 1045 h 1620"/>
                <a:gd name="T38" fmla="*/ 844 w 2000"/>
                <a:gd name="T39" fmla="*/ 1064 h 1620"/>
                <a:gd name="T40" fmla="*/ 849 w 2000"/>
                <a:gd name="T41" fmla="*/ 1081 h 1620"/>
                <a:gd name="T42" fmla="*/ 846 w 2000"/>
                <a:gd name="T43" fmla="*/ 1135 h 1620"/>
                <a:gd name="T44" fmla="*/ 835 w 2000"/>
                <a:gd name="T45" fmla="*/ 1163 h 1620"/>
                <a:gd name="T46" fmla="*/ 823 w 2000"/>
                <a:gd name="T47" fmla="*/ 1182 h 1620"/>
                <a:gd name="T48" fmla="*/ 800 w 2000"/>
                <a:gd name="T49" fmla="*/ 1204 h 1620"/>
                <a:gd name="T50" fmla="*/ 768 w 2000"/>
                <a:gd name="T51" fmla="*/ 1224 h 1620"/>
                <a:gd name="T52" fmla="*/ 740 w 2000"/>
                <a:gd name="T53" fmla="*/ 1232 h 1620"/>
                <a:gd name="T54" fmla="*/ 715 w 2000"/>
                <a:gd name="T55" fmla="*/ 1232 h 1620"/>
                <a:gd name="T56" fmla="*/ 682 w 2000"/>
                <a:gd name="T57" fmla="*/ 1223 h 1620"/>
                <a:gd name="T58" fmla="*/ 605 w 2000"/>
                <a:gd name="T59" fmla="*/ 1148 h 1620"/>
                <a:gd name="T60" fmla="*/ 260 w 2000"/>
                <a:gd name="T61" fmla="*/ 1046 h 1620"/>
                <a:gd name="T62" fmla="*/ 140 w 2000"/>
                <a:gd name="T63" fmla="*/ 1474 h 1620"/>
                <a:gd name="T64" fmla="*/ 125 w 2000"/>
                <a:gd name="T65" fmla="*/ 1488 h 1620"/>
                <a:gd name="T66" fmla="*/ 92 w 2000"/>
                <a:gd name="T67" fmla="*/ 1507 h 1620"/>
                <a:gd name="T68" fmla="*/ 220 w 2000"/>
                <a:gd name="T69" fmla="*/ 1525 h 1620"/>
                <a:gd name="T70" fmla="*/ 425 w 2000"/>
                <a:gd name="T71" fmla="*/ 1093 h 1620"/>
                <a:gd name="T72" fmla="*/ 770 w 2000"/>
                <a:gd name="T73" fmla="*/ 1321 h 1620"/>
                <a:gd name="T74" fmla="*/ 781 w 2000"/>
                <a:gd name="T75" fmla="*/ 891 h 1620"/>
                <a:gd name="T76" fmla="*/ 743 w 2000"/>
                <a:gd name="T77" fmla="*/ 865 h 1620"/>
                <a:gd name="T78" fmla="*/ 673 w 2000"/>
                <a:gd name="T79" fmla="*/ 781 h 1620"/>
                <a:gd name="T80" fmla="*/ 986 w 2000"/>
                <a:gd name="T81" fmla="*/ 607 h 1620"/>
                <a:gd name="T82" fmla="*/ 1000 w 2000"/>
                <a:gd name="T83" fmla="*/ 625 h 1620"/>
                <a:gd name="T84" fmla="*/ 1405 w 2000"/>
                <a:gd name="T85" fmla="*/ 432 h 1620"/>
                <a:gd name="T86" fmla="*/ 1373 w 2000"/>
                <a:gd name="T87" fmla="*/ 267 h 1620"/>
                <a:gd name="T88" fmla="*/ 1386 w 2000"/>
                <a:gd name="T89" fmla="*/ 218 h 1620"/>
                <a:gd name="T90" fmla="*/ 1403 w 2000"/>
                <a:gd name="T91" fmla="*/ 187 h 1620"/>
                <a:gd name="T92" fmla="*/ 1411 w 2000"/>
                <a:gd name="T93" fmla="*/ 177 h 1620"/>
                <a:gd name="T94" fmla="*/ 1430 w 2000"/>
                <a:gd name="T95" fmla="*/ 159 h 1620"/>
                <a:gd name="T96" fmla="*/ 1462 w 2000"/>
                <a:gd name="T97" fmla="*/ 140 h 1620"/>
                <a:gd name="T98" fmla="*/ 1499 w 2000"/>
                <a:gd name="T99" fmla="*/ 131 h 1620"/>
                <a:gd name="T100" fmla="*/ 1532 w 2000"/>
                <a:gd name="T101" fmla="*/ 132 h 1620"/>
                <a:gd name="T102" fmla="*/ 1545 w 2000"/>
                <a:gd name="T103" fmla="*/ 134 h 1620"/>
                <a:gd name="T104" fmla="*/ 1569 w 2000"/>
                <a:gd name="T105" fmla="*/ 141 h 1620"/>
                <a:gd name="T106" fmla="*/ 1604 w 2000"/>
                <a:gd name="T107" fmla="*/ 160 h 1620"/>
                <a:gd name="T108" fmla="*/ 1634 w 2000"/>
                <a:gd name="T109" fmla="*/ 191 h 1620"/>
                <a:gd name="T110" fmla="*/ 1655 w 2000"/>
                <a:gd name="T111" fmla="*/ 227 h 1620"/>
                <a:gd name="T112" fmla="*/ 1666 w 2000"/>
                <a:gd name="T113" fmla="*/ 266 h 1620"/>
                <a:gd name="T114" fmla="*/ 1629 w 2000"/>
                <a:gd name="T115" fmla="*/ 790 h 1620"/>
                <a:gd name="T116" fmla="*/ 1981 w 2000"/>
                <a:gd name="T117" fmla="*/ 72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 h="1620">
                  <a:moveTo>
                    <a:pt x="1981" y="724"/>
                  </a:moveTo>
                  <a:cubicBezTo>
                    <a:pt x="1980" y="724"/>
                    <a:pt x="1980" y="725"/>
                    <a:pt x="1979" y="726"/>
                  </a:cubicBezTo>
                  <a:cubicBezTo>
                    <a:pt x="1979" y="725"/>
                    <a:pt x="1980" y="724"/>
                    <a:pt x="1981" y="724"/>
                  </a:cubicBezTo>
                  <a:cubicBezTo>
                    <a:pt x="1981" y="722"/>
                    <a:pt x="1972" y="734"/>
                    <a:pt x="1970" y="736"/>
                  </a:cubicBezTo>
                  <a:cubicBezTo>
                    <a:pt x="1965" y="741"/>
                    <a:pt x="1960" y="746"/>
                    <a:pt x="1955" y="751"/>
                  </a:cubicBezTo>
                  <a:cubicBezTo>
                    <a:pt x="1954" y="752"/>
                    <a:pt x="1952" y="753"/>
                    <a:pt x="1950" y="755"/>
                  </a:cubicBezTo>
                  <a:cubicBezTo>
                    <a:pt x="1952" y="753"/>
                    <a:pt x="1952" y="753"/>
                    <a:pt x="1947" y="757"/>
                  </a:cubicBezTo>
                  <a:cubicBezTo>
                    <a:pt x="1948" y="756"/>
                    <a:pt x="1949" y="755"/>
                    <a:pt x="1950" y="755"/>
                  </a:cubicBezTo>
                  <a:cubicBezTo>
                    <a:pt x="1949" y="756"/>
                    <a:pt x="1947" y="758"/>
                    <a:pt x="1946" y="758"/>
                  </a:cubicBezTo>
                  <a:cubicBezTo>
                    <a:pt x="1939" y="763"/>
                    <a:pt x="1933" y="767"/>
                    <a:pt x="1926" y="771"/>
                  </a:cubicBezTo>
                  <a:cubicBezTo>
                    <a:pt x="1921" y="773"/>
                    <a:pt x="1917" y="775"/>
                    <a:pt x="1912" y="778"/>
                  </a:cubicBezTo>
                  <a:cubicBezTo>
                    <a:pt x="1911" y="778"/>
                    <a:pt x="1910" y="778"/>
                    <a:pt x="1908" y="779"/>
                  </a:cubicBezTo>
                  <a:cubicBezTo>
                    <a:pt x="1909" y="779"/>
                    <a:pt x="1911" y="778"/>
                    <a:pt x="1912" y="778"/>
                  </a:cubicBezTo>
                  <a:cubicBezTo>
                    <a:pt x="1914" y="776"/>
                    <a:pt x="1901" y="782"/>
                    <a:pt x="1898" y="783"/>
                  </a:cubicBezTo>
                  <a:cubicBezTo>
                    <a:pt x="1892" y="785"/>
                    <a:pt x="1885" y="786"/>
                    <a:pt x="1879" y="788"/>
                  </a:cubicBezTo>
                  <a:cubicBezTo>
                    <a:pt x="1876" y="788"/>
                    <a:pt x="1873" y="789"/>
                    <a:pt x="1869" y="790"/>
                  </a:cubicBezTo>
                  <a:cubicBezTo>
                    <a:pt x="1868" y="790"/>
                    <a:pt x="1867" y="790"/>
                    <a:pt x="1866" y="790"/>
                  </a:cubicBezTo>
                  <a:cubicBezTo>
                    <a:pt x="1873" y="790"/>
                    <a:pt x="1860" y="792"/>
                    <a:pt x="1866" y="790"/>
                  </a:cubicBezTo>
                  <a:cubicBezTo>
                    <a:pt x="1866" y="790"/>
                    <a:pt x="1866" y="790"/>
                    <a:pt x="1866" y="790"/>
                  </a:cubicBezTo>
                  <a:cubicBezTo>
                    <a:pt x="1853" y="792"/>
                    <a:pt x="1840" y="792"/>
                    <a:pt x="1827" y="792"/>
                  </a:cubicBezTo>
                  <a:cubicBezTo>
                    <a:pt x="1822" y="791"/>
                    <a:pt x="1817" y="791"/>
                    <a:pt x="1812" y="790"/>
                  </a:cubicBezTo>
                  <a:cubicBezTo>
                    <a:pt x="1811" y="790"/>
                    <a:pt x="1810" y="790"/>
                    <a:pt x="1808" y="790"/>
                  </a:cubicBezTo>
                  <a:cubicBezTo>
                    <a:pt x="1809" y="790"/>
                    <a:pt x="1810" y="790"/>
                    <a:pt x="1812" y="790"/>
                  </a:cubicBezTo>
                  <a:cubicBezTo>
                    <a:pt x="1816" y="791"/>
                    <a:pt x="1799" y="788"/>
                    <a:pt x="1795" y="787"/>
                  </a:cubicBezTo>
                  <a:cubicBezTo>
                    <a:pt x="1789" y="786"/>
                    <a:pt x="1783" y="784"/>
                    <a:pt x="1777" y="782"/>
                  </a:cubicBezTo>
                  <a:cubicBezTo>
                    <a:pt x="1774" y="781"/>
                    <a:pt x="1764" y="777"/>
                    <a:pt x="1763" y="777"/>
                  </a:cubicBezTo>
                  <a:cubicBezTo>
                    <a:pt x="1764" y="778"/>
                    <a:pt x="1766" y="778"/>
                    <a:pt x="1767" y="779"/>
                  </a:cubicBezTo>
                  <a:cubicBezTo>
                    <a:pt x="1763" y="777"/>
                    <a:pt x="1762" y="777"/>
                    <a:pt x="1763" y="777"/>
                  </a:cubicBezTo>
                  <a:cubicBezTo>
                    <a:pt x="1752" y="772"/>
                    <a:pt x="1742" y="766"/>
                    <a:pt x="1732" y="760"/>
                  </a:cubicBezTo>
                  <a:cubicBezTo>
                    <a:pt x="1730" y="758"/>
                    <a:pt x="1729" y="757"/>
                    <a:pt x="1727" y="756"/>
                  </a:cubicBezTo>
                  <a:cubicBezTo>
                    <a:pt x="1730" y="758"/>
                    <a:pt x="1732" y="760"/>
                    <a:pt x="1724" y="754"/>
                  </a:cubicBezTo>
                  <a:cubicBezTo>
                    <a:pt x="1725" y="755"/>
                    <a:pt x="1726" y="756"/>
                    <a:pt x="1727" y="756"/>
                  </a:cubicBezTo>
                  <a:cubicBezTo>
                    <a:pt x="1726" y="755"/>
                    <a:pt x="1725" y="754"/>
                    <a:pt x="1724" y="754"/>
                  </a:cubicBezTo>
                  <a:cubicBezTo>
                    <a:pt x="1719" y="750"/>
                    <a:pt x="1715" y="746"/>
                    <a:pt x="1711" y="741"/>
                  </a:cubicBezTo>
                  <a:cubicBezTo>
                    <a:pt x="1698" y="729"/>
                    <a:pt x="1694" y="722"/>
                    <a:pt x="1685" y="705"/>
                  </a:cubicBezTo>
                  <a:cubicBezTo>
                    <a:pt x="1675" y="685"/>
                    <a:pt x="1674" y="651"/>
                    <a:pt x="1679" y="627"/>
                  </a:cubicBezTo>
                  <a:cubicBezTo>
                    <a:pt x="1695" y="549"/>
                    <a:pt x="1737" y="479"/>
                    <a:pt x="1755" y="402"/>
                  </a:cubicBezTo>
                  <a:cubicBezTo>
                    <a:pt x="1774" y="318"/>
                    <a:pt x="1767" y="226"/>
                    <a:pt x="1720" y="152"/>
                  </a:cubicBezTo>
                  <a:cubicBezTo>
                    <a:pt x="1650" y="40"/>
                    <a:pt x="1494" y="0"/>
                    <a:pt x="1384" y="77"/>
                  </a:cubicBezTo>
                  <a:cubicBezTo>
                    <a:pt x="1322" y="120"/>
                    <a:pt x="1289" y="188"/>
                    <a:pt x="1279" y="262"/>
                  </a:cubicBezTo>
                  <a:cubicBezTo>
                    <a:pt x="1274" y="306"/>
                    <a:pt x="1277" y="350"/>
                    <a:pt x="1289" y="393"/>
                  </a:cubicBezTo>
                  <a:cubicBezTo>
                    <a:pt x="1302" y="438"/>
                    <a:pt x="1325" y="480"/>
                    <a:pt x="1345" y="523"/>
                  </a:cubicBezTo>
                  <a:cubicBezTo>
                    <a:pt x="1361" y="557"/>
                    <a:pt x="1375" y="595"/>
                    <a:pt x="1375" y="630"/>
                  </a:cubicBezTo>
                  <a:cubicBezTo>
                    <a:pt x="1375" y="643"/>
                    <a:pt x="1369" y="662"/>
                    <a:pt x="1362" y="676"/>
                  </a:cubicBezTo>
                  <a:cubicBezTo>
                    <a:pt x="1356" y="686"/>
                    <a:pt x="1350" y="695"/>
                    <a:pt x="1343" y="703"/>
                  </a:cubicBezTo>
                  <a:cubicBezTo>
                    <a:pt x="1340" y="707"/>
                    <a:pt x="1337" y="710"/>
                    <a:pt x="1334" y="714"/>
                  </a:cubicBezTo>
                  <a:cubicBezTo>
                    <a:pt x="1333" y="715"/>
                    <a:pt x="1323" y="723"/>
                    <a:pt x="1324" y="722"/>
                  </a:cubicBezTo>
                  <a:cubicBezTo>
                    <a:pt x="1324" y="722"/>
                    <a:pt x="1325" y="722"/>
                    <a:pt x="1325" y="721"/>
                  </a:cubicBezTo>
                  <a:cubicBezTo>
                    <a:pt x="1325" y="722"/>
                    <a:pt x="1324" y="722"/>
                    <a:pt x="1324" y="722"/>
                  </a:cubicBezTo>
                  <a:cubicBezTo>
                    <a:pt x="1317" y="727"/>
                    <a:pt x="1310" y="731"/>
                    <a:pt x="1303" y="735"/>
                  </a:cubicBezTo>
                  <a:cubicBezTo>
                    <a:pt x="1303" y="735"/>
                    <a:pt x="1302" y="735"/>
                    <a:pt x="1302" y="735"/>
                  </a:cubicBezTo>
                  <a:cubicBezTo>
                    <a:pt x="1306" y="734"/>
                    <a:pt x="1293" y="740"/>
                    <a:pt x="1302" y="735"/>
                  </a:cubicBezTo>
                  <a:cubicBezTo>
                    <a:pt x="1301" y="735"/>
                    <a:pt x="1300" y="736"/>
                    <a:pt x="1298" y="736"/>
                  </a:cubicBezTo>
                  <a:cubicBezTo>
                    <a:pt x="1294" y="738"/>
                    <a:pt x="1290" y="739"/>
                    <a:pt x="1286" y="740"/>
                  </a:cubicBezTo>
                  <a:cubicBezTo>
                    <a:pt x="1285" y="740"/>
                    <a:pt x="1280" y="741"/>
                    <a:pt x="1279" y="741"/>
                  </a:cubicBezTo>
                  <a:cubicBezTo>
                    <a:pt x="1280" y="741"/>
                    <a:pt x="1281" y="741"/>
                    <a:pt x="1282" y="741"/>
                  </a:cubicBezTo>
                  <a:cubicBezTo>
                    <a:pt x="1278" y="741"/>
                    <a:pt x="1277" y="741"/>
                    <a:pt x="1279" y="741"/>
                  </a:cubicBezTo>
                  <a:cubicBezTo>
                    <a:pt x="1276" y="741"/>
                    <a:pt x="1273" y="741"/>
                    <a:pt x="1270" y="742"/>
                  </a:cubicBezTo>
                  <a:cubicBezTo>
                    <a:pt x="1265" y="742"/>
                    <a:pt x="1261" y="741"/>
                    <a:pt x="1257" y="741"/>
                  </a:cubicBezTo>
                  <a:cubicBezTo>
                    <a:pt x="1256" y="741"/>
                    <a:pt x="1255" y="741"/>
                    <a:pt x="1255" y="741"/>
                  </a:cubicBezTo>
                  <a:cubicBezTo>
                    <a:pt x="1255" y="741"/>
                    <a:pt x="1256" y="741"/>
                    <a:pt x="1257" y="741"/>
                  </a:cubicBezTo>
                  <a:cubicBezTo>
                    <a:pt x="1252" y="741"/>
                    <a:pt x="1251" y="741"/>
                    <a:pt x="1255" y="741"/>
                  </a:cubicBezTo>
                  <a:cubicBezTo>
                    <a:pt x="1253" y="740"/>
                    <a:pt x="1250" y="740"/>
                    <a:pt x="1248" y="740"/>
                  </a:cubicBezTo>
                  <a:cubicBezTo>
                    <a:pt x="1212" y="732"/>
                    <a:pt x="1182" y="711"/>
                    <a:pt x="1154" y="683"/>
                  </a:cubicBezTo>
                  <a:cubicBezTo>
                    <a:pt x="1122" y="651"/>
                    <a:pt x="1103" y="611"/>
                    <a:pt x="1078" y="574"/>
                  </a:cubicBezTo>
                  <a:cubicBezTo>
                    <a:pt x="1053" y="537"/>
                    <a:pt x="1023" y="505"/>
                    <a:pt x="987" y="478"/>
                  </a:cubicBezTo>
                  <a:cubicBezTo>
                    <a:pt x="904" y="415"/>
                    <a:pt x="794" y="420"/>
                    <a:pt x="704" y="465"/>
                  </a:cubicBezTo>
                  <a:cubicBezTo>
                    <a:pt x="613" y="512"/>
                    <a:pt x="554" y="618"/>
                    <a:pt x="561" y="720"/>
                  </a:cubicBezTo>
                  <a:cubicBezTo>
                    <a:pt x="568" y="818"/>
                    <a:pt x="629" y="897"/>
                    <a:pt x="706" y="953"/>
                  </a:cubicBezTo>
                  <a:cubicBezTo>
                    <a:pt x="734" y="973"/>
                    <a:pt x="763" y="989"/>
                    <a:pt x="791" y="1008"/>
                  </a:cubicBezTo>
                  <a:cubicBezTo>
                    <a:pt x="797" y="1011"/>
                    <a:pt x="802" y="1015"/>
                    <a:pt x="807" y="1019"/>
                  </a:cubicBezTo>
                  <a:cubicBezTo>
                    <a:pt x="808" y="1020"/>
                    <a:pt x="808" y="1020"/>
                    <a:pt x="809" y="1021"/>
                  </a:cubicBezTo>
                  <a:cubicBezTo>
                    <a:pt x="809" y="1020"/>
                    <a:pt x="808" y="1020"/>
                    <a:pt x="807" y="1019"/>
                  </a:cubicBezTo>
                  <a:cubicBezTo>
                    <a:pt x="804" y="1017"/>
                    <a:pt x="817" y="1028"/>
                    <a:pt x="819" y="1030"/>
                  </a:cubicBezTo>
                  <a:cubicBezTo>
                    <a:pt x="824" y="1034"/>
                    <a:pt x="829" y="1039"/>
                    <a:pt x="833" y="1044"/>
                  </a:cubicBezTo>
                  <a:cubicBezTo>
                    <a:pt x="830" y="1040"/>
                    <a:pt x="840" y="1053"/>
                    <a:pt x="833" y="1045"/>
                  </a:cubicBezTo>
                  <a:cubicBezTo>
                    <a:pt x="833" y="1045"/>
                    <a:pt x="833" y="1045"/>
                    <a:pt x="833" y="1044"/>
                  </a:cubicBezTo>
                  <a:cubicBezTo>
                    <a:pt x="833" y="1045"/>
                    <a:pt x="834" y="1045"/>
                    <a:pt x="834" y="1046"/>
                  </a:cubicBezTo>
                  <a:cubicBezTo>
                    <a:pt x="837" y="1050"/>
                    <a:pt x="839" y="1054"/>
                    <a:pt x="842" y="1058"/>
                  </a:cubicBezTo>
                  <a:cubicBezTo>
                    <a:pt x="842" y="1059"/>
                    <a:pt x="843" y="1062"/>
                    <a:pt x="844" y="1064"/>
                  </a:cubicBezTo>
                  <a:cubicBezTo>
                    <a:pt x="844" y="1062"/>
                    <a:pt x="843" y="1061"/>
                    <a:pt x="843" y="1060"/>
                  </a:cubicBezTo>
                  <a:cubicBezTo>
                    <a:pt x="845" y="1066"/>
                    <a:pt x="845" y="1065"/>
                    <a:pt x="844" y="1064"/>
                  </a:cubicBezTo>
                  <a:cubicBezTo>
                    <a:pt x="845" y="1066"/>
                    <a:pt x="846" y="1068"/>
                    <a:pt x="846" y="1070"/>
                  </a:cubicBezTo>
                  <a:cubicBezTo>
                    <a:pt x="847" y="1074"/>
                    <a:pt x="848" y="1078"/>
                    <a:pt x="849" y="1081"/>
                  </a:cubicBezTo>
                  <a:cubicBezTo>
                    <a:pt x="849" y="1082"/>
                    <a:pt x="849" y="1083"/>
                    <a:pt x="849" y="1083"/>
                  </a:cubicBezTo>
                  <a:cubicBezTo>
                    <a:pt x="849" y="1074"/>
                    <a:pt x="851" y="1091"/>
                    <a:pt x="849" y="1083"/>
                  </a:cubicBezTo>
                  <a:cubicBezTo>
                    <a:pt x="849" y="1084"/>
                    <a:pt x="849" y="1084"/>
                    <a:pt x="850" y="1085"/>
                  </a:cubicBezTo>
                  <a:cubicBezTo>
                    <a:pt x="852" y="1106"/>
                    <a:pt x="850" y="1118"/>
                    <a:pt x="846" y="1135"/>
                  </a:cubicBezTo>
                  <a:cubicBezTo>
                    <a:pt x="845" y="1140"/>
                    <a:pt x="843" y="1145"/>
                    <a:pt x="842" y="1151"/>
                  </a:cubicBezTo>
                  <a:cubicBezTo>
                    <a:pt x="841" y="1151"/>
                    <a:pt x="841" y="1152"/>
                    <a:pt x="841" y="1153"/>
                  </a:cubicBezTo>
                  <a:cubicBezTo>
                    <a:pt x="841" y="1152"/>
                    <a:pt x="841" y="1151"/>
                    <a:pt x="842" y="1151"/>
                  </a:cubicBezTo>
                  <a:cubicBezTo>
                    <a:pt x="844" y="1144"/>
                    <a:pt x="837" y="1160"/>
                    <a:pt x="835" y="1163"/>
                  </a:cubicBezTo>
                  <a:cubicBezTo>
                    <a:pt x="832" y="1169"/>
                    <a:pt x="828" y="1175"/>
                    <a:pt x="824" y="1180"/>
                  </a:cubicBezTo>
                  <a:cubicBezTo>
                    <a:pt x="828" y="1175"/>
                    <a:pt x="818" y="1189"/>
                    <a:pt x="824" y="1180"/>
                  </a:cubicBezTo>
                  <a:cubicBezTo>
                    <a:pt x="824" y="1180"/>
                    <a:pt x="824" y="1180"/>
                    <a:pt x="824" y="1180"/>
                  </a:cubicBezTo>
                  <a:cubicBezTo>
                    <a:pt x="824" y="1180"/>
                    <a:pt x="824" y="1181"/>
                    <a:pt x="823" y="1182"/>
                  </a:cubicBezTo>
                  <a:cubicBezTo>
                    <a:pt x="820" y="1185"/>
                    <a:pt x="817" y="1189"/>
                    <a:pt x="813" y="1192"/>
                  </a:cubicBezTo>
                  <a:cubicBezTo>
                    <a:pt x="809" y="1196"/>
                    <a:pt x="805" y="1200"/>
                    <a:pt x="800" y="1204"/>
                  </a:cubicBezTo>
                  <a:cubicBezTo>
                    <a:pt x="800" y="1205"/>
                    <a:pt x="799" y="1205"/>
                    <a:pt x="798" y="1206"/>
                  </a:cubicBezTo>
                  <a:cubicBezTo>
                    <a:pt x="799" y="1206"/>
                    <a:pt x="799" y="1205"/>
                    <a:pt x="800" y="1204"/>
                  </a:cubicBezTo>
                  <a:cubicBezTo>
                    <a:pt x="802" y="1202"/>
                    <a:pt x="790" y="1212"/>
                    <a:pt x="787" y="1214"/>
                  </a:cubicBezTo>
                  <a:cubicBezTo>
                    <a:pt x="781" y="1217"/>
                    <a:pt x="775" y="1220"/>
                    <a:pt x="768" y="1224"/>
                  </a:cubicBezTo>
                  <a:cubicBezTo>
                    <a:pt x="774" y="1222"/>
                    <a:pt x="758" y="1228"/>
                    <a:pt x="768" y="1224"/>
                  </a:cubicBezTo>
                  <a:cubicBezTo>
                    <a:pt x="768" y="1224"/>
                    <a:pt x="768" y="1224"/>
                    <a:pt x="768" y="1224"/>
                  </a:cubicBezTo>
                  <a:cubicBezTo>
                    <a:pt x="768" y="1224"/>
                    <a:pt x="767" y="1224"/>
                    <a:pt x="766" y="1224"/>
                  </a:cubicBezTo>
                  <a:cubicBezTo>
                    <a:pt x="761" y="1226"/>
                    <a:pt x="757" y="1227"/>
                    <a:pt x="752" y="1229"/>
                  </a:cubicBezTo>
                  <a:cubicBezTo>
                    <a:pt x="749" y="1229"/>
                    <a:pt x="735" y="1232"/>
                    <a:pt x="736" y="1232"/>
                  </a:cubicBezTo>
                  <a:cubicBezTo>
                    <a:pt x="737" y="1232"/>
                    <a:pt x="738" y="1232"/>
                    <a:pt x="740" y="1232"/>
                  </a:cubicBezTo>
                  <a:cubicBezTo>
                    <a:pt x="737" y="1232"/>
                    <a:pt x="736" y="1232"/>
                    <a:pt x="736" y="1232"/>
                  </a:cubicBezTo>
                  <a:cubicBezTo>
                    <a:pt x="730" y="1232"/>
                    <a:pt x="724" y="1232"/>
                    <a:pt x="718" y="1232"/>
                  </a:cubicBezTo>
                  <a:cubicBezTo>
                    <a:pt x="717" y="1232"/>
                    <a:pt x="712" y="1232"/>
                    <a:pt x="711" y="1231"/>
                  </a:cubicBezTo>
                  <a:cubicBezTo>
                    <a:pt x="712" y="1232"/>
                    <a:pt x="714" y="1232"/>
                    <a:pt x="715" y="1232"/>
                  </a:cubicBezTo>
                  <a:cubicBezTo>
                    <a:pt x="710" y="1231"/>
                    <a:pt x="709" y="1231"/>
                    <a:pt x="711" y="1231"/>
                  </a:cubicBezTo>
                  <a:cubicBezTo>
                    <a:pt x="709" y="1231"/>
                    <a:pt x="706" y="1231"/>
                    <a:pt x="704" y="1230"/>
                  </a:cubicBezTo>
                  <a:cubicBezTo>
                    <a:pt x="700" y="1229"/>
                    <a:pt x="696" y="1228"/>
                    <a:pt x="693" y="1227"/>
                  </a:cubicBezTo>
                  <a:cubicBezTo>
                    <a:pt x="691" y="1226"/>
                    <a:pt x="681" y="1223"/>
                    <a:pt x="682" y="1223"/>
                  </a:cubicBezTo>
                  <a:cubicBezTo>
                    <a:pt x="683" y="1223"/>
                    <a:pt x="684" y="1224"/>
                    <a:pt x="685" y="1224"/>
                  </a:cubicBezTo>
                  <a:cubicBezTo>
                    <a:pt x="683" y="1223"/>
                    <a:pt x="682" y="1223"/>
                    <a:pt x="682" y="1223"/>
                  </a:cubicBezTo>
                  <a:cubicBezTo>
                    <a:pt x="666" y="1215"/>
                    <a:pt x="657" y="1208"/>
                    <a:pt x="646" y="1199"/>
                  </a:cubicBezTo>
                  <a:cubicBezTo>
                    <a:pt x="629" y="1183"/>
                    <a:pt x="617" y="1167"/>
                    <a:pt x="605" y="1148"/>
                  </a:cubicBezTo>
                  <a:cubicBezTo>
                    <a:pt x="592" y="1128"/>
                    <a:pt x="582" y="1107"/>
                    <a:pt x="568" y="1088"/>
                  </a:cubicBezTo>
                  <a:cubicBezTo>
                    <a:pt x="551" y="1065"/>
                    <a:pt x="531" y="1047"/>
                    <a:pt x="508" y="1031"/>
                  </a:cubicBezTo>
                  <a:cubicBezTo>
                    <a:pt x="475" y="1007"/>
                    <a:pt x="433" y="995"/>
                    <a:pt x="392" y="994"/>
                  </a:cubicBezTo>
                  <a:cubicBezTo>
                    <a:pt x="342" y="994"/>
                    <a:pt x="298" y="1016"/>
                    <a:pt x="260" y="1046"/>
                  </a:cubicBezTo>
                  <a:cubicBezTo>
                    <a:pt x="186" y="1108"/>
                    <a:pt x="183" y="1205"/>
                    <a:pt x="188" y="1293"/>
                  </a:cubicBezTo>
                  <a:cubicBezTo>
                    <a:pt x="190" y="1329"/>
                    <a:pt x="188" y="1361"/>
                    <a:pt x="183" y="1388"/>
                  </a:cubicBezTo>
                  <a:cubicBezTo>
                    <a:pt x="175" y="1422"/>
                    <a:pt x="170" y="1436"/>
                    <a:pt x="149" y="1465"/>
                  </a:cubicBezTo>
                  <a:cubicBezTo>
                    <a:pt x="154" y="1457"/>
                    <a:pt x="142" y="1472"/>
                    <a:pt x="140" y="1474"/>
                  </a:cubicBezTo>
                  <a:cubicBezTo>
                    <a:pt x="137" y="1477"/>
                    <a:pt x="134" y="1480"/>
                    <a:pt x="131" y="1483"/>
                  </a:cubicBezTo>
                  <a:cubicBezTo>
                    <a:pt x="131" y="1483"/>
                    <a:pt x="126" y="1487"/>
                    <a:pt x="125" y="1488"/>
                  </a:cubicBezTo>
                  <a:cubicBezTo>
                    <a:pt x="126" y="1487"/>
                    <a:pt x="127" y="1487"/>
                    <a:pt x="128" y="1486"/>
                  </a:cubicBezTo>
                  <a:cubicBezTo>
                    <a:pt x="125" y="1488"/>
                    <a:pt x="124" y="1488"/>
                    <a:pt x="125" y="1488"/>
                  </a:cubicBezTo>
                  <a:cubicBezTo>
                    <a:pt x="120" y="1491"/>
                    <a:pt x="115" y="1495"/>
                    <a:pt x="110" y="1498"/>
                  </a:cubicBezTo>
                  <a:cubicBezTo>
                    <a:pt x="106" y="1500"/>
                    <a:pt x="102" y="1502"/>
                    <a:pt x="98" y="1504"/>
                  </a:cubicBezTo>
                  <a:cubicBezTo>
                    <a:pt x="98" y="1505"/>
                    <a:pt x="88" y="1509"/>
                    <a:pt x="90" y="1508"/>
                  </a:cubicBezTo>
                  <a:cubicBezTo>
                    <a:pt x="91" y="1508"/>
                    <a:pt x="91" y="1508"/>
                    <a:pt x="92" y="1507"/>
                  </a:cubicBezTo>
                  <a:cubicBezTo>
                    <a:pt x="91" y="1508"/>
                    <a:pt x="90" y="1508"/>
                    <a:pt x="90" y="1508"/>
                  </a:cubicBezTo>
                  <a:cubicBezTo>
                    <a:pt x="59" y="1521"/>
                    <a:pt x="31" y="1525"/>
                    <a:pt x="0" y="1527"/>
                  </a:cubicBezTo>
                  <a:cubicBezTo>
                    <a:pt x="0" y="1620"/>
                    <a:pt x="0" y="1620"/>
                    <a:pt x="0" y="1620"/>
                  </a:cubicBezTo>
                  <a:cubicBezTo>
                    <a:pt x="83" y="1616"/>
                    <a:pt x="167" y="1591"/>
                    <a:pt x="220" y="1525"/>
                  </a:cubicBezTo>
                  <a:cubicBezTo>
                    <a:pt x="272" y="1459"/>
                    <a:pt x="286" y="1375"/>
                    <a:pt x="282" y="1293"/>
                  </a:cubicBezTo>
                  <a:cubicBezTo>
                    <a:pt x="280" y="1248"/>
                    <a:pt x="276" y="1206"/>
                    <a:pt x="289" y="1166"/>
                  </a:cubicBezTo>
                  <a:cubicBezTo>
                    <a:pt x="301" y="1127"/>
                    <a:pt x="339" y="1097"/>
                    <a:pt x="378" y="1089"/>
                  </a:cubicBezTo>
                  <a:cubicBezTo>
                    <a:pt x="392" y="1086"/>
                    <a:pt x="408" y="1088"/>
                    <a:pt x="425" y="1093"/>
                  </a:cubicBezTo>
                  <a:cubicBezTo>
                    <a:pt x="441" y="1098"/>
                    <a:pt x="460" y="1110"/>
                    <a:pt x="472" y="1121"/>
                  </a:cubicBezTo>
                  <a:cubicBezTo>
                    <a:pt x="488" y="1135"/>
                    <a:pt x="497" y="1147"/>
                    <a:pt x="507" y="1167"/>
                  </a:cubicBezTo>
                  <a:cubicBezTo>
                    <a:pt x="521" y="1192"/>
                    <a:pt x="537" y="1216"/>
                    <a:pt x="555" y="1238"/>
                  </a:cubicBezTo>
                  <a:cubicBezTo>
                    <a:pt x="607" y="1304"/>
                    <a:pt x="688" y="1338"/>
                    <a:pt x="770" y="1321"/>
                  </a:cubicBezTo>
                  <a:cubicBezTo>
                    <a:pt x="835" y="1307"/>
                    <a:pt x="894" y="1258"/>
                    <a:pt x="922" y="1198"/>
                  </a:cubicBezTo>
                  <a:cubicBezTo>
                    <a:pt x="957" y="1126"/>
                    <a:pt x="950" y="1041"/>
                    <a:pt x="900" y="979"/>
                  </a:cubicBezTo>
                  <a:cubicBezTo>
                    <a:pt x="879" y="953"/>
                    <a:pt x="850" y="934"/>
                    <a:pt x="822" y="916"/>
                  </a:cubicBezTo>
                  <a:cubicBezTo>
                    <a:pt x="809" y="908"/>
                    <a:pt x="795" y="899"/>
                    <a:pt x="781" y="891"/>
                  </a:cubicBezTo>
                  <a:cubicBezTo>
                    <a:pt x="774" y="886"/>
                    <a:pt x="767" y="882"/>
                    <a:pt x="761" y="877"/>
                  </a:cubicBezTo>
                  <a:cubicBezTo>
                    <a:pt x="757" y="875"/>
                    <a:pt x="754" y="872"/>
                    <a:pt x="750" y="870"/>
                  </a:cubicBezTo>
                  <a:cubicBezTo>
                    <a:pt x="748" y="868"/>
                    <a:pt x="746" y="866"/>
                    <a:pt x="744" y="865"/>
                  </a:cubicBezTo>
                  <a:cubicBezTo>
                    <a:pt x="747" y="867"/>
                    <a:pt x="747" y="867"/>
                    <a:pt x="743" y="865"/>
                  </a:cubicBezTo>
                  <a:cubicBezTo>
                    <a:pt x="743" y="865"/>
                    <a:pt x="744" y="865"/>
                    <a:pt x="744" y="865"/>
                  </a:cubicBezTo>
                  <a:cubicBezTo>
                    <a:pt x="743" y="865"/>
                    <a:pt x="743" y="864"/>
                    <a:pt x="743" y="864"/>
                  </a:cubicBezTo>
                  <a:cubicBezTo>
                    <a:pt x="729" y="853"/>
                    <a:pt x="716" y="841"/>
                    <a:pt x="704" y="827"/>
                  </a:cubicBezTo>
                  <a:cubicBezTo>
                    <a:pt x="693" y="816"/>
                    <a:pt x="683" y="801"/>
                    <a:pt x="673" y="781"/>
                  </a:cubicBezTo>
                  <a:cubicBezTo>
                    <a:pt x="652" y="739"/>
                    <a:pt x="649" y="693"/>
                    <a:pt x="663" y="649"/>
                  </a:cubicBezTo>
                  <a:cubicBezTo>
                    <a:pt x="689" y="567"/>
                    <a:pt x="774" y="518"/>
                    <a:pt x="859" y="524"/>
                  </a:cubicBezTo>
                  <a:cubicBezTo>
                    <a:pt x="889" y="527"/>
                    <a:pt x="925" y="546"/>
                    <a:pt x="949" y="567"/>
                  </a:cubicBezTo>
                  <a:cubicBezTo>
                    <a:pt x="963" y="579"/>
                    <a:pt x="975" y="593"/>
                    <a:pt x="986" y="607"/>
                  </a:cubicBezTo>
                  <a:cubicBezTo>
                    <a:pt x="986" y="607"/>
                    <a:pt x="987" y="607"/>
                    <a:pt x="988" y="609"/>
                  </a:cubicBezTo>
                  <a:cubicBezTo>
                    <a:pt x="987" y="608"/>
                    <a:pt x="987" y="607"/>
                    <a:pt x="986" y="607"/>
                  </a:cubicBezTo>
                  <a:cubicBezTo>
                    <a:pt x="986" y="606"/>
                    <a:pt x="992" y="614"/>
                    <a:pt x="992" y="614"/>
                  </a:cubicBezTo>
                  <a:cubicBezTo>
                    <a:pt x="995" y="618"/>
                    <a:pt x="997" y="622"/>
                    <a:pt x="1000" y="625"/>
                  </a:cubicBezTo>
                  <a:cubicBezTo>
                    <a:pt x="1006" y="634"/>
                    <a:pt x="1011" y="643"/>
                    <a:pt x="1017" y="652"/>
                  </a:cubicBezTo>
                  <a:cubicBezTo>
                    <a:pt x="1065" y="733"/>
                    <a:pt x="1134" y="814"/>
                    <a:pt x="1232" y="832"/>
                  </a:cubicBezTo>
                  <a:cubicBezTo>
                    <a:pt x="1331" y="849"/>
                    <a:pt x="1417" y="788"/>
                    <a:pt x="1455" y="697"/>
                  </a:cubicBezTo>
                  <a:cubicBezTo>
                    <a:pt x="1492" y="605"/>
                    <a:pt x="1444" y="514"/>
                    <a:pt x="1405" y="432"/>
                  </a:cubicBezTo>
                  <a:cubicBezTo>
                    <a:pt x="1389" y="397"/>
                    <a:pt x="1373" y="354"/>
                    <a:pt x="1371" y="318"/>
                  </a:cubicBezTo>
                  <a:cubicBezTo>
                    <a:pt x="1370" y="308"/>
                    <a:pt x="1370" y="299"/>
                    <a:pt x="1371" y="289"/>
                  </a:cubicBezTo>
                  <a:cubicBezTo>
                    <a:pt x="1371" y="284"/>
                    <a:pt x="1371" y="280"/>
                    <a:pt x="1372" y="275"/>
                  </a:cubicBezTo>
                  <a:cubicBezTo>
                    <a:pt x="1372" y="275"/>
                    <a:pt x="1372" y="269"/>
                    <a:pt x="1373" y="267"/>
                  </a:cubicBezTo>
                  <a:cubicBezTo>
                    <a:pt x="1372" y="268"/>
                    <a:pt x="1372" y="269"/>
                    <a:pt x="1372" y="270"/>
                  </a:cubicBezTo>
                  <a:cubicBezTo>
                    <a:pt x="1373" y="266"/>
                    <a:pt x="1373" y="266"/>
                    <a:pt x="1373" y="267"/>
                  </a:cubicBezTo>
                  <a:cubicBezTo>
                    <a:pt x="1375" y="250"/>
                    <a:pt x="1379" y="234"/>
                    <a:pt x="1385" y="218"/>
                  </a:cubicBezTo>
                  <a:cubicBezTo>
                    <a:pt x="1385" y="218"/>
                    <a:pt x="1386" y="218"/>
                    <a:pt x="1386" y="218"/>
                  </a:cubicBezTo>
                  <a:cubicBezTo>
                    <a:pt x="1383" y="224"/>
                    <a:pt x="1389" y="208"/>
                    <a:pt x="1386" y="218"/>
                  </a:cubicBezTo>
                  <a:cubicBezTo>
                    <a:pt x="1386" y="217"/>
                    <a:pt x="1386" y="216"/>
                    <a:pt x="1387" y="216"/>
                  </a:cubicBezTo>
                  <a:cubicBezTo>
                    <a:pt x="1388" y="212"/>
                    <a:pt x="1390" y="209"/>
                    <a:pt x="1392" y="206"/>
                  </a:cubicBezTo>
                  <a:cubicBezTo>
                    <a:pt x="1395" y="199"/>
                    <a:pt x="1399" y="193"/>
                    <a:pt x="1403" y="187"/>
                  </a:cubicBezTo>
                  <a:cubicBezTo>
                    <a:pt x="1403" y="186"/>
                    <a:pt x="1405" y="184"/>
                    <a:pt x="1406" y="183"/>
                  </a:cubicBezTo>
                  <a:cubicBezTo>
                    <a:pt x="1405" y="184"/>
                    <a:pt x="1405" y="185"/>
                    <a:pt x="1404" y="185"/>
                  </a:cubicBezTo>
                  <a:cubicBezTo>
                    <a:pt x="1408" y="180"/>
                    <a:pt x="1408" y="181"/>
                    <a:pt x="1406" y="183"/>
                  </a:cubicBezTo>
                  <a:cubicBezTo>
                    <a:pt x="1407" y="181"/>
                    <a:pt x="1409" y="179"/>
                    <a:pt x="1411" y="177"/>
                  </a:cubicBezTo>
                  <a:cubicBezTo>
                    <a:pt x="1416" y="172"/>
                    <a:pt x="1422" y="166"/>
                    <a:pt x="1427" y="161"/>
                  </a:cubicBezTo>
                  <a:cubicBezTo>
                    <a:pt x="1428" y="160"/>
                    <a:pt x="1429" y="160"/>
                    <a:pt x="1430" y="159"/>
                  </a:cubicBezTo>
                  <a:cubicBezTo>
                    <a:pt x="1430" y="159"/>
                    <a:pt x="1429" y="160"/>
                    <a:pt x="1428" y="160"/>
                  </a:cubicBezTo>
                  <a:cubicBezTo>
                    <a:pt x="1435" y="155"/>
                    <a:pt x="1433" y="157"/>
                    <a:pt x="1430" y="159"/>
                  </a:cubicBezTo>
                  <a:cubicBezTo>
                    <a:pt x="1432" y="157"/>
                    <a:pt x="1434" y="156"/>
                    <a:pt x="1436" y="154"/>
                  </a:cubicBezTo>
                  <a:cubicBezTo>
                    <a:pt x="1442" y="151"/>
                    <a:pt x="1448" y="148"/>
                    <a:pt x="1453" y="145"/>
                  </a:cubicBezTo>
                  <a:cubicBezTo>
                    <a:pt x="1455" y="144"/>
                    <a:pt x="1456" y="143"/>
                    <a:pt x="1457" y="143"/>
                  </a:cubicBezTo>
                  <a:cubicBezTo>
                    <a:pt x="1456" y="143"/>
                    <a:pt x="1456" y="143"/>
                    <a:pt x="1462" y="140"/>
                  </a:cubicBezTo>
                  <a:cubicBezTo>
                    <a:pt x="1460" y="141"/>
                    <a:pt x="1459" y="142"/>
                    <a:pt x="1457" y="143"/>
                  </a:cubicBezTo>
                  <a:cubicBezTo>
                    <a:pt x="1458" y="142"/>
                    <a:pt x="1462" y="141"/>
                    <a:pt x="1463" y="140"/>
                  </a:cubicBezTo>
                  <a:cubicBezTo>
                    <a:pt x="1470" y="138"/>
                    <a:pt x="1477" y="136"/>
                    <a:pt x="1484" y="134"/>
                  </a:cubicBezTo>
                  <a:cubicBezTo>
                    <a:pt x="1487" y="133"/>
                    <a:pt x="1496" y="132"/>
                    <a:pt x="1499" y="131"/>
                  </a:cubicBezTo>
                  <a:cubicBezTo>
                    <a:pt x="1497" y="132"/>
                    <a:pt x="1496" y="132"/>
                    <a:pt x="1494" y="132"/>
                  </a:cubicBezTo>
                  <a:cubicBezTo>
                    <a:pt x="1499" y="131"/>
                    <a:pt x="1500" y="131"/>
                    <a:pt x="1499" y="131"/>
                  </a:cubicBezTo>
                  <a:cubicBezTo>
                    <a:pt x="1503" y="131"/>
                    <a:pt x="1508" y="131"/>
                    <a:pt x="1513" y="131"/>
                  </a:cubicBezTo>
                  <a:cubicBezTo>
                    <a:pt x="1520" y="131"/>
                    <a:pt x="1526" y="131"/>
                    <a:pt x="1532" y="132"/>
                  </a:cubicBezTo>
                  <a:cubicBezTo>
                    <a:pt x="1533" y="132"/>
                    <a:pt x="1533" y="132"/>
                    <a:pt x="1534" y="132"/>
                  </a:cubicBezTo>
                  <a:cubicBezTo>
                    <a:pt x="1533" y="132"/>
                    <a:pt x="1533" y="132"/>
                    <a:pt x="1533" y="131"/>
                  </a:cubicBezTo>
                  <a:cubicBezTo>
                    <a:pt x="1522" y="130"/>
                    <a:pt x="1542" y="132"/>
                    <a:pt x="1534" y="132"/>
                  </a:cubicBezTo>
                  <a:cubicBezTo>
                    <a:pt x="1538" y="132"/>
                    <a:pt x="1542" y="133"/>
                    <a:pt x="1545" y="134"/>
                  </a:cubicBezTo>
                  <a:cubicBezTo>
                    <a:pt x="1552" y="135"/>
                    <a:pt x="1558" y="137"/>
                    <a:pt x="1564" y="139"/>
                  </a:cubicBezTo>
                  <a:cubicBezTo>
                    <a:pt x="1566" y="140"/>
                    <a:pt x="1567" y="140"/>
                    <a:pt x="1569" y="141"/>
                  </a:cubicBezTo>
                  <a:cubicBezTo>
                    <a:pt x="1567" y="140"/>
                    <a:pt x="1568" y="140"/>
                    <a:pt x="1573" y="143"/>
                  </a:cubicBezTo>
                  <a:cubicBezTo>
                    <a:pt x="1572" y="142"/>
                    <a:pt x="1570" y="141"/>
                    <a:pt x="1569" y="141"/>
                  </a:cubicBezTo>
                  <a:cubicBezTo>
                    <a:pt x="1570" y="141"/>
                    <a:pt x="1573" y="143"/>
                    <a:pt x="1574" y="143"/>
                  </a:cubicBezTo>
                  <a:cubicBezTo>
                    <a:pt x="1580" y="146"/>
                    <a:pt x="1586" y="149"/>
                    <a:pt x="1592" y="153"/>
                  </a:cubicBezTo>
                  <a:cubicBezTo>
                    <a:pt x="1595" y="154"/>
                    <a:pt x="1598" y="156"/>
                    <a:pt x="1600" y="158"/>
                  </a:cubicBezTo>
                  <a:cubicBezTo>
                    <a:pt x="1602" y="159"/>
                    <a:pt x="1603" y="160"/>
                    <a:pt x="1604" y="160"/>
                  </a:cubicBezTo>
                  <a:cubicBezTo>
                    <a:pt x="1601" y="158"/>
                    <a:pt x="1608" y="163"/>
                    <a:pt x="1604" y="160"/>
                  </a:cubicBezTo>
                  <a:cubicBezTo>
                    <a:pt x="1604" y="160"/>
                    <a:pt x="1604" y="161"/>
                    <a:pt x="1605" y="161"/>
                  </a:cubicBezTo>
                  <a:cubicBezTo>
                    <a:pt x="1615" y="169"/>
                    <a:pt x="1624" y="179"/>
                    <a:pt x="1632" y="189"/>
                  </a:cubicBezTo>
                  <a:cubicBezTo>
                    <a:pt x="1632" y="189"/>
                    <a:pt x="1633" y="190"/>
                    <a:pt x="1634" y="191"/>
                  </a:cubicBezTo>
                  <a:cubicBezTo>
                    <a:pt x="1633" y="190"/>
                    <a:pt x="1633" y="190"/>
                    <a:pt x="1632" y="189"/>
                  </a:cubicBezTo>
                  <a:cubicBezTo>
                    <a:pt x="1630" y="187"/>
                    <a:pt x="1640" y="200"/>
                    <a:pt x="1642" y="203"/>
                  </a:cubicBezTo>
                  <a:cubicBezTo>
                    <a:pt x="1646" y="210"/>
                    <a:pt x="1650" y="218"/>
                    <a:pt x="1654" y="226"/>
                  </a:cubicBezTo>
                  <a:cubicBezTo>
                    <a:pt x="1654" y="227"/>
                    <a:pt x="1654" y="227"/>
                    <a:pt x="1655" y="227"/>
                  </a:cubicBezTo>
                  <a:cubicBezTo>
                    <a:pt x="1652" y="221"/>
                    <a:pt x="1659" y="236"/>
                    <a:pt x="1655" y="227"/>
                  </a:cubicBezTo>
                  <a:cubicBezTo>
                    <a:pt x="1655" y="228"/>
                    <a:pt x="1655" y="229"/>
                    <a:pt x="1656" y="230"/>
                  </a:cubicBezTo>
                  <a:cubicBezTo>
                    <a:pt x="1657" y="234"/>
                    <a:pt x="1658" y="238"/>
                    <a:pt x="1660" y="242"/>
                  </a:cubicBezTo>
                  <a:cubicBezTo>
                    <a:pt x="1662" y="250"/>
                    <a:pt x="1664" y="258"/>
                    <a:pt x="1666" y="266"/>
                  </a:cubicBezTo>
                  <a:cubicBezTo>
                    <a:pt x="1671" y="285"/>
                    <a:pt x="1672" y="306"/>
                    <a:pt x="1671" y="329"/>
                  </a:cubicBezTo>
                  <a:cubicBezTo>
                    <a:pt x="1670" y="365"/>
                    <a:pt x="1658" y="405"/>
                    <a:pt x="1644" y="444"/>
                  </a:cubicBezTo>
                  <a:cubicBezTo>
                    <a:pt x="1631" y="482"/>
                    <a:pt x="1615" y="518"/>
                    <a:pt x="1602" y="556"/>
                  </a:cubicBezTo>
                  <a:cubicBezTo>
                    <a:pt x="1573" y="637"/>
                    <a:pt x="1575" y="719"/>
                    <a:pt x="1629" y="790"/>
                  </a:cubicBezTo>
                  <a:cubicBezTo>
                    <a:pt x="1698" y="878"/>
                    <a:pt x="1829" y="907"/>
                    <a:pt x="1932" y="870"/>
                  </a:cubicBezTo>
                  <a:cubicBezTo>
                    <a:pt x="1957" y="861"/>
                    <a:pt x="1980" y="849"/>
                    <a:pt x="2000" y="833"/>
                  </a:cubicBezTo>
                  <a:cubicBezTo>
                    <a:pt x="2000" y="690"/>
                    <a:pt x="2000" y="690"/>
                    <a:pt x="2000" y="690"/>
                  </a:cubicBezTo>
                  <a:cubicBezTo>
                    <a:pt x="1995" y="702"/>
                    <a:pt x="1988" y="713"/>
                    <a:pt x="1981" y="72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10" name="Freeform 8">
              <a:extLst>
                <a:ext uri="{FF2B5EF4-FFF2-40B4-BE49-F238E27FC236}">
                  <a16:creationId xmlns:a16="http://schemas.microsoft.com/office/drawing/2014/main" id="{5DEEF791-8641-4249-A068-170EF272A8FB}"/>
                </a:ext>
              </a:extLst>
            </p:cNvPr>
            <p:cNvSpPr>
              <a:spLocks/>
            </p:cNvSpPr>
            <p:nvPr/>
          </p:nvSpPr>
          <p:spPr bwMode="auto">
            <a:xfrm>
              <a:off x="11562787" y="3606051"/>
              <a:ext cx="606857" cy="282502"/>
            </a:xfrm>
            <a:custGeom>
              <a:avLst/>
              <a:gdLst>
                <a:gd name="T0" fmla="*/ 161 w 161"/>
                <a:gd name="T1" fmla="*/ 65 h 75"/>
                <a:gd name="T2" fmla="*/ 161 w 161"/>
                <a:gd name="T3" fmla="*/ 0 h 75"/>
                <a:gd name="T4" fmla="*/ 93 w 161"/>
                <a:gd name="T5" fmla="*/ 37 h 75"/>
                <a:gd name="T6" fmla="*/ 0 w 161"/>
                <a:gd name="T7" fmla="*/ 53 h 75"/>
                <a:gd name="T8" fmla="*/ 161 w 161"/>
                <a:gd name="T9" fmla="*/ 65 h 75"/>
              </a:gdLst>
              <a:ahLst/>
              <a:cxnLst>
                <a:cxn ang="0">
                  <a:pos x="T0" y="T1"/>
                </a:cxn>
                <a:cxn ang="0">
                  <a:pos x="T2" y="T3"/>
                </a:cxn>
                <a:cxn ang="0">
                  <a:pos x="T4" y="T5"/>
                </a:cxn>
                <a:cxn ang="0">
                  <a:pos x="T6" y="T7"/>
                </a:cxn>
                <a:cxn ang="0">
                  <a:pos x="T8" y="T9"/>
                </a:cxn>
              </a:cxnLst>
              <a:rect l="0" t="0" r="r" b="b"/>
              <a:pathLst>
                <a:path w="161" h="75">
                  <a:moveTo>
                    <a:pt x="161" y="65"/>
                  </a:moveTo>
                  <a:cubicBezTo>
                    <a:pt x="161" y="0"/>
                    <a:pt x="161" y="0"/>
                    <a:pt x="161" y="0"/>
                  </a:cubicBezTo>
                  <a:cubicBezTo>
                    <a:pt x="141" y="16"/>
                    <a:pt x="118" y="28"/>
                    <a:pt x="93" y="37"/>
                  </a:cubicBezTo>
                  <a:cubicBezTo>
                    <a:pt x="63" y="47"/>
                    <a:pt x="32" y="53"/>
                    <a:pt x="0" y="53"/>
                  </a:cubicBezTo>
                  <a:cubicBezTo>
                    <a:pt x="51" y="71"/>
                    <a:pt x="108" y="75"/>
                    <a:pt x="161" y="6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fontScale="62500" lnSpcReduction="20000"/>
            </a:bodyPr>
            <a:lstStyle/>
            <a:p>
              <a:endParaRPr lang="en-GB"/>
            </a:p>
          </p:txBody>
        </p:sp>
        <p:sp>
          <p:nvSpPr>
            <p:cNvPr id="11" name="Freeform 9">
              <a:extLst>
                <a:ext uri="{FF2B5EF4-FFF2-40B4-BE49-F238E27FC236}">
                  <a16:creationId xmlns:a16="http://schemas.microsoft.com/office/drawing/2014/main" id="{801BAC14-9D56-42C4-920B-5142FBE1A95D}"/>
                </a:ext>
              </a:extLst>
            </p:cNvPr>
            <p:cNvSpPr>
              <a:spLocks/>
            </p:cNvSpPr>
            <p:nvPr/>
          </p:nvSpPr>
          <p:spPr bwMode="auto">
            <a:xfrm>
              <a:off x="4641483" y="2442910"/>
              <a:ext cx="3778902" cy="4366577"/>
            </a:xfrm>
            <a:custGeom>
              <a:avLst/>
              <a:gdLst>
                <a:gd name="T0" fmla="*/ 220 w 1004"/>
                <a:gd name="T1" fmla="*/ 1059 h 1160"/>
                <a:gd name="T2" fmla="*/ 286 w 1004"/>
                <a:gd name="T3" fmla="*/ 813 h 1160"/>
                <a:gd name="T4" fmla="*/ 294 w 1004"/>
                <a:gd name="T5" fmla="*/ 677 h 1160"/>
                <a:gd name="T6" fmla="*/ 389 w 1004"/>
                <a:gd name="T7" fmla="*/ 596 h 1160"/>
                <a:gd name="T8" fmla="*/ 439 w 1004"/>
                <a:gd name="T9" fmla="*/ 600 h 1160"/>
                <a:gd name="T10" fmla="*/ 489 w 1004"/>
                <a:gd name="T11" fmla="*/ 630 h 1160"/>
                <a:gd name="T12" fmla="*/ 526 w 1004"/>
                <a:gd name="T13" fmla="*/ 678 h 1160"/>
                <a:gd name="T14" fmla="*/ 577 w 1004"/>
                <a:gd name="T15" fmla="*/ 755 h 1160"/>
                <a:gd name="T16" fmla="*/ 806 w 1004"/>
                <a:gd name="T17" fmla="*/ 842 h 1160"/>
                <a:gd name="T18" fmla="*/ 968 w 1004"/>
                <a:gd name="T19" fmla="*/ 712 h 1160"/>
                <a:gd name="T20" fmla="*/ 944 w 1004"/>
                <a:gd name="T21" fmla="*/ 478 h 1160"/>
                <a:gd name="T22" fmla="*/ 861 w 1004"/>
                <a:gd name="T23" fmla="*/ 412 h 1160"/>
                <a:gd name="T24" fmla="*/ 818 w 1004"/>
                <a:gd name="T25" fmla="*/ 385 h 1160"/>
                <a:gd name="T26" fmla="*/ 796 w 1004"/>
                <a:gd name="T27" fmla="*/ 370 h 1160"/>
                <a:gd name="T28" fmla="*/ 785 w 1004"/>
                <a:gd name="T29" fmla="*/ 362 h 1160"/>
                <a:gd name="T30" fmla="*/ 778 w 1004"/>
                <a:gd name="T31" fmla="*/ 357 h 1160"/>
                <a:gd name="T32" fmla="*/ 777 w 1004"/>
                <a:gd name="T33" fmla="*/ 356 h 1160"/>
                <a:gd name="T34" fmla="*/ 735 w 1004"/>
                <a:gd name="T35" fmla="*/ 318 h 1160"/>
                <a:gd name="T36" fmla="*/ 703 w 1004"/>
                <a:gd name="T37" fmla="*/ 268 h 1160"/>
                <a:gd name="T38" fmla="*/ 692 w 1004"/>
                <a:gd name="T39" fmla="*/ 128 h 1160"/>
                <a:gd name="T40" fmla="*/ 838 w 1004"/>
                <a:gd name="T41" fmla="*/ 0 h 1160"/>
                <a:gd name="T42" fmla="*/ 663 w 1004"/>
                <a:gd name="T43" fmla="*/ 125 h 1160"/>
                <a:gd name="T44" fmla="*/ 673 w 1004"/>
                <a:gd name="T45" fmla="*/ 257 h 1160"/>
                <a:gd name="T46" fmla="*/ 704 w 1004"/>
                <a:gd name="T47" fmla="*/ 303 h 1160"/>
                <a:gd name="T48" fmla="*/ 743 w 1004"/>
                <a:gd name="T49" fmla="*/ 340 h 1160"/>
                <a:gd name="T50" fmla="*/ 744 w 1004"/>
                <a:gd name="T51" fmla="*/ 341 h 1160"/>
                <a:gd name="T52" fmla="*/ 750 w 1004"/>
                <a:gd name="T53" fmla="*/ 346 h 1160"/>
                <a:gd name="T54" fmla="*/ 761 w 1004"/>
                <a:gd name="T55" fmla="*/ 353 h 1160"/>
                <a:gd name="T56" fmla="*/ 781 w 1004"/>
                <a:gd name="T57" fmla="*/ 367 h 1160"/>
                <a:gd name="T58" fmla="*/ 822 w 1004"/>
                <a:gd name="T59" fmla="*/ 392 h 1160"/>
                <a:gd name="T60" fmla="*/ 900 w 1004"/>
                <a:gd name="T61" fmla="*/ 455 h 1160"/>
                <a:gd name="T62" fmla="*/ 922 w 1004"/>
                <a:gd name="T63" fmla="*/ 674 h 1160"/>
                <a:gd name="T64" fmla="*/ 770 w 1004"/>
                <a:gd name="T65" fmla="*/ 797 h 1160"/>
                <a:gd name="T66" fmla="*/ 555 w 1004"/>
                <a:gd name="T67" fmla="*/ 714 h 1160"/>
                <a:gd name="T68" fmla="*/ 507 w 1004"/>
                <a:gd name="T69" fmla="*/ 643 h 1160"/>
                <a:gd name="T70" fmla="*/ 472 w 1004"/>
                <a:gd name="T71" fmla="*/ 597 h 1160"/>
                <a:gd name="T72" fmla="*/ 425 w 1004"/>
                <a:gd name="T73" fmla="*/ 569 h 1160"/>
                <a:gd name="T74" fmla="*/ 378 w 1004"/>
                <a:gd name="T75" fmla="*/ 565 h 1160"/>
                <a:gd name="T76" fmla="*/ 289 w 1004"/>
                <a:gd name="T77" fmla="*/ 642 h 1160"/>
                <a:gd name="T78" fmla="*/ 282 w 1004"/>
                <a:gd name="T79" fmla="*/ 769 h 1160"/>
                <a:gd name="T80" fmla="*/ 220 w 1004"/>
                <a:gd name="T81" fmla="*/ 1001 h 1160"/>
                <a:gd name="T82" fmla="*/ 0 w 1004"/>
                <a:gd name="T83" fmla="*/ 1096 h 1160"/>
                <a:gd name="T84" fmla="*/ 0 w 1004"/>
                <a:gd name="T85" fmla="*/ 1160 h 1160"/>
                <a:gd name="T86" fmla="*/ 220 w 1004"/>
                <a:gd name="T87" fmla="*/ 105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4" h="1160">
                  <a:moveTo>
                    <a:pt x="220" y="1059"/>
                  </a:moveTo>
                  <a:cubicBezTo>
                    <a:pt x="276" y="989"/>
                    <a:pt x="290" y="901"/>
                    <a:pt x="286" y="813"/>
                  </a:cubicBezTo>
                  <a:cubicBezTo>
                    <a:pt x="284" y="765"/>
                    <a:pt x="280" y="721"/>
                    <a:pt x="294" y="677"/>
                  </a:cubicBezTo>
                  <a:cubicBezTo>
                    <a:pt x="306" y="636"/>
                    <a:pt x="348" y="604"/>
                    <a:pt x="389" y="596"/>
                  </a:cubicBezTo>
                  <a:cubicBezTo>
                    <a:pt x="404" y="592"/>
                    <a:pt x="421" y="595"/>
                    <a:pt x="439" y="600"/>
                  </a:cubicBezTo>
                  <a:cubicBezTo>
                    <a:pt x="456" y="605"/>
                    <a:pt x="476" y="618"/>
                    <a:pt x="489" y="630"/>
                  </a:cubicBezTo>
                  <a:cubicBezTo>
                    <a:pt x="506" y="645"/>
                    <a:pt x="515" y="658"/>
                    <a:pt x="526" y="678"/>
                  </a:cubicBezTo>
                  <a:cubicBezTo>
                    <a:pt x="541" y="706"/>
                    <a:pt x="558" y="731"/>
                    <a:pt x="577" y="755"/>
                  </a:cubicBezTo>
                  <a:cubicBezTo>
                    <a:pt x="632" y="824"/>
                    <a:pt x="718" y="860"/>
                    <a:pt x="806" y="842"/>
                  </a:cubicBezTo>
                  <a:cubicBezTo>
                    <a:pt x="875" y="828"/>
                    <a:pt x="938" y="775"/>
                    <a:pt x="968" y="712"/>
                  </a:cubicBezTo>
                  <a:cubicBezTo>
                    <a:pt x="1004" y="635"/>
                    <a:pt x="997" y="545"/>
                    <a:pt x="944" y="478"/>
                  </a:cubicBezTo>
                  <a:cubicBezTo>
                    <a:pt x="922" y="451"/>
                    <a:pt x="891" y="431"/>
                    <a:pt x="861" y="412"/>
                  </a:cubicBezTo>
                  <a:cubicBezTo>
                    <a:pt x="847" y="403"/>
                    <a:pt x="832" y="394"/>
                    <a:pt x="818" y="385"/>
                  </a:cubicBezTo>
                  <a:cubicBezTo>
                    <a:pt x="810" y="380"/>
                    <a:pt x="803" y="375"/>
                    <a:pt x="796" y="370"/>
                  </a:cubicBezTo>
                  <a:cubicBezTo>
                    <a:pt x="792" y="368"/>
                    <a:pt x="788" y="365"/>
                    <a:pt x="785" y="362"/>
                  </a:cubicBezTo>
                  <a:cubicBezTo>
                    <a:pt x="782" y="361"/>
                    <a:pt x="780" y="359"/>
                    <a:pt x="778" y="357"/>
                  </a:cubicBezTo>
                  <a:cubicBezTo>
                    <a:pt x="777" y="357"/>
                    <a:pt x="777" y="357"/>
                    <a:pt x="777" y="356"/>
                  </a:cubicBezTo>
                  <a:cubicBezTo>
                    <a:pt x="762" y="345"/>
                    <a:pt x="748" y="332"/>
                    <a:pt x="735" y="318"/>
                  </a:cubicBezTo>
                  <a:cubicBezTo>
                    <a:pt x="724" y="305"/>
                    <a:pt x="714" y="289"/>
                    <a:pt x="703" y="268"/>
                  </a:cubicBezTo>
                  <a:cubicBezTo>
                    <a:pt x="680" y="224"/>
                    <a:pt x="677" y="174"/>
                    <a:pt x="692" y="128"/>
                  </a:cubicBezTo>
                  <a:cubicBezTo>
                    <a:pt x="713" y="61"/>
                    <a:pt x="771" y="15"/>
                    <a:pt x="838" y="0"/>
                  </a:cubicBezTo>
                  <a:cubicBezTo>
                    <a:pt x="760" y="3"/>
                    <a:pt x="687" y="50"/>
                    <a:pt x="663" y="125"/>
                  </a:cubicBezTo>
                  <a:cubicBezTo>
                    <a:pt x="649" y="169"/>
                    <a:pt x="652" y="215"/>
                    <a:pt x="673" y="257"/>
                  </a:cubicBezTo>
                  <a:cubicBezTo>
                    <a:pt x="683" y="277"/>
                    <a:pt x="693" y="292"/>
                    <a:pt x="704" y="303"/>
                  </a:cubicBezTo>
                  <a:cubicBezTo>
                    <a:pt x="716" y="317"/>
                    <a:pt x="729" y="329"/>
                    <a:pt x="743" y="340"/>
                  </a:cubicBezTo>
                  <a:cubicBezTo>
                    <a:pt x="743" y="340"/>
                    <a:pt x="743" y="341"/>
                    <a:pt x="744" y="341"/>
                  </a:cubicBezTo>
                  <a:cubicBezTo>
                    <a:pt x="746" y="342"/>
                    <a:pt x="748" y="344"/>
                    <a:pt x="750" y="346"/>
                  </a:cubicBezTo>
                  <a:cubicBezTo>
                    <a:pt x="754" y="348"/>
                    <a:pt x="757" y="351"/>
                    <a:pt x="761" y="353"/>
                  </a:cubicBezTo>
                  <a:cubicBezTo>
                    <a:pt x="767" y="358"/>
                    <a:pt x="774" y="362"/>
                    <a:pt x="781" y="367"/>
                  </a:cubicBezTo>
                  <a:cubicBezTo>
                    <a:pt x="795" y="375"/>
                    <a:pt x="809" y="384"/>
                    <a:pt x="822" y="392"/>
                  </a:cubicBezTo>
                  <a:cubicBezTo>
                    <a:pt x="850" y="410"/>
                    <a:pt x="879" y="429"/>
                    <a:pt x="900" y="455"/>
                  </a:cubicBezTo>
                  <a:cubicBezTo>
                    <a:pt x="950" y="517"/>
                    <a:pt x="957" y="602"/>
                    <a:pt x="922" y="674"/>
                  </a:cubicBezTo>
                  <a:cubicBezTo>
                    <a:pt x="894" y="734"/>
                    <a:pt x="835" y="783"/>
                    <a:pt x="770" y="797"/>
                  </a:cubicBezTo>
                  <a:cubicBezTo>
                    <a:pt x="688" y="814"/>
                    <a:pt x="607" y="780"/>
                    <a:pt x="555" y="714"/>
                  </a:cubicBezTo>
                  <a:cubicBezTo>
                    <a:pt x="537" y="692"/>
                    <a:pt x="521" y="668"/>
                    <a:pt x="507" y="643"/>
                  </a:cubicBezTo>
                  <a:cubicBezTo>
                    <a:pt x="497" y="623"/>
                    <a:pt x="488" y="611"/>
                    <a:pt x="472" y="597"/>
                  </a:cubicBezTo>
                  <a:cubicBezTo>
                    <a:pt x="460" y="586"/>
                    <a:pt x="441" y="574"/>
                    <a:pt x="425" y="569"/>
                  </a:cubicBezTo>
                  <a:cubicBezTo>
                    <a:pt x="408" y="564"/>
                    <a:pt x="392" y="562"/>
                    <a:pt x="378" y="565"/>
                  </a:cubicBezTo>
                  <a:cubicBezTo>
                    <a:pt x="339" y="573"/>
                    <a:pt x="301" y="603"/>
                    <a:pt x="289" y="642"/>
                  </a:cubicBezTo>
                  <a:cubicBezTo>
                    <a:pt x="276" y="682"/>
                    <a:pt x="280" y="724"/>
                    <a:pt x="282" y="769"/>
                  </a:cubicBezTo>
                  <a:cubicBezTo>
                    <a:pt x="286" y="851"/>
                    <a:pt x="272" y="935"/>
                    <a:pt x="220" y="1001"/>
                  </a:cubicBezTo>
                  <a:cubicBezTo>
                    <a:pt x="167" y="1067"/>
                    <a:pt x="83" y="1092"/>
                    <a:pt x="0" y="1096"/>
                  </a:cubicBezTo>
                  <a:cubicBezTo>
                    <a:pt x="0" y="1160"/>
                    <a:pt x="0" y="1160"/>
                    <a:pt x="0" y="1160"/>
                  </a:cubicBezTo>
                  <a:cubicBezTo>
                    <a:pt x="84" y="1154"/>
                    <a:pt x="167" y="1126"/>
                    <a:pt x="220" y="1059"/>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7679253" y="4305332"/>
              <a:ext cx="6975" cy="872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7764702" y="4385549"/>
              <a:ext cx="38364" cy="48828"/>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7813529" y="4460533"/>
              <a:ext cx="8719" cy="22670"/>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7836199" y="4512849"/>
              <a:ext cx="8719" cy="64523"/>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7806554" y="4802326"/>
              <a:ext cx="3488" cy="872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7719362" y="4893006"/>
              <a:ext cx="38364" cy="523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0016000" y="1053069"/>
              <a:ext cx="26157" cy="19183"/>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7" name="Freeform 35">
              <a:extLst>
                <a:ext uri="{FF2B5EF4-FFF2-40B4-BE49-F238E27FC236}">
                  <a16:creationId xmlns:a16="http://schemas.microsoft.com/office/drawing/2014/main" id="{6528148B-DF9B-4C38-9A0C-54575B6D12B3}"/>
                </a:ext>
              </a:extLst>
            </p:cNvPr>
            <p:cNvSpPr>
              <a:spLocks/>
            </p:cNvSpPr>
            <p:nvPr/>
          </p:nvSpPr>
          <p:spPr bwMode="auto">
            <a:xfrm>
              <a:off x="10370000" y="958901"/>
              <a:ext cx="74985" cy="6975"/>
            </a:xfrm>
            <a:custGeom>
              <a:avLst/>
              <a:gdLst>
                <a:gd name="T0" fmla="*/ 11 w 20"/>
                <a:gd name="T1" fmla="*/ 1 h 2"/>
                <a:gd name="T2" fmla="*/ 12 w 20"/>
                <a:gd name="T3" fmla="*/ 2 h 2"/>
                <a:gd name="T4" fmla="*/ 11 w 20"/>
                <a:gd name="T5" fmla="*/ 1 h 2"/>
              </a:gdLst>
              <a:ahLst/>
              <a:cxnLst>
                <a:cxn ang="0">
                  <a:pos x="T0" y="T1"/>
                </a:cxn>
                <a:cxn ang="0">
                  <a:pos x="T2" y="T3"/>
                </a:cxn>
                <a:cxn ang="0">
                  <a:pos x="T4" y="T5"/>
                </a:cxn>
              </a:cxnLst>
              <a:rect l="0" t="0" r="r" b="b"/>
              <a:pathLst>
                <a:path w="20" h="2">
                  <a:moveTo>
                    <a:pt x="11" y="1"/>
                  </a:moveTo>
                  <a:cubicBezTo>
                    <a:pt x="11" y="2"/>
                    <a:pt x="11" y="2"/>
                    <a:pt x="12" y="2"/>
                  </a:cubicBezTo>
                  <a:cubicBezTo>
                    <a:pt x="20" y="2"/>
                    <a:pt x="0" y="0"/>
                    <a:pt x="11"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0122374" y="997266"/>
              <a:ext cx="22669" cy="1046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0539152" y="997266"/>
              <a:ext cx="22669" cy="1046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0" name="Freeform 38">
              <a:extLst>
                <a:ext uri="{FF2B5EF4-FFF2-40B4-BE49-F238E27FC236}">
                  <a16:creationId xmlns:a16="http://schemas.microsoft.com/office/drawing/2014/main" id="{692F95B4-8153-436D-8D8F-6AD775E57C8C}"/>
                </a:ext>
              </a:extLst>
            </p:cNvPr>
            <p:cNvSpPr>
              <a:spLocks/>
            </p:cNvSpPr>
            <p:nvPr/>
          </p:nvSpPr>
          <p:spPr bwMode="auto">
            <a:xfrm>
              <a:off x="10265369" y="962389"/>
              <a:ext cx="22669" cy="3488"/>
            </a:xfrm>
            <a:custGeom>
              <a:avLst/>
              <a:gdLst>
                <a:gd name="T0" fmla="*/ 0 w 6"/>
                <a:gd name="T1" fmla="*/ 1 h 1"/>
                <a:gd name="T2" fmla="*/ 5 w 6"/>
                <a:gd name="T3" fmla="*/ 0 h 1"/>
                <a:gd name="T4" fmla="*/ 0 w 6"/>
                <a:gd name="T5" fmla="*/ 1 h 1"/>
              </a:gdLst>
              <a:ahLst/>
              <a:cxnLst>
                <a:cxn ang="0">
                  <a:pos x="T0" y="T1"/>
                </a:cxn>
                <a:cxn ang="0">
                  <a:pos x="T2" y="T3"/>
                </a:cxn>
                <a:cxn ang="0">
                  <a:pos x="T4" y="T5"/>
                </a:cxn>
              </a:cxnLst>
              <a:rect l="0" t="0" r="r" b="b"/>
              <a:pathLst>
                <a:path w="6" h="1">
                  <a:moveTo>
                    <a:pt x="0" y="1"/>
                  </a:moveTo>
                  <a:cubicBezTo>
                    <a:pt x="2" y="1"/>
                    <a:pt x="3" y="1"/>
                    <a:pt x="5" y="0"/>
                  </a:cubicBezTo>
                  <a:cubicBezTo>
                    <a:pt x="6" y="0"/>
                    <a:pt x="5" y="0"/>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0860018" y="1300694"/>
              <a:ext cx="26157" cy="5754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0785034" y="1180370"/>
              <a:ext cx="6975" cy="872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0668196" y="1063532"/>
              <a:ext cx="26157" cy="19183"/>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4979788" y="6143340"/>
              <a:ext cx="6975" cy="3488"/>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9925320" y="1147236"/>
              <a:ext cx="15694" cy="19183"/>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5107089" y="6063123"/>
              <a:ext cx="15694" cy="8720"/>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9804995" y="1471591"/>
              <a:ext cx="3488" cy="13951"/>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9846848" y="1251867"/>
              <a:ext cx="22669" cy="61035"/>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7438603" y="3726377"/>
              <a:ext cx="13951" cy="6975"/>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8352376" y="2755057"/>
              <a:ext cx="6975" cy="6975"/>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4580449" y="6377015"/>
              <a:ext cx="90680" cy="33134"/>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4847256" y="767079"/>
              <a:ext cx="7341569" cy="5616911"/>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85" name="Rectangle 84">
              <a:extLst>
                <a:ext uri="{FF2B5EF4-FFF2-40B4-BE49-F238E27FC236}">
                  <a16:creationId xmlns:a16="http://schemas.microsoft.com/office/drawing/2014/main" id="{BD2D3B7C-AB6F-4555-BB04-96956AF7A318}"/>
                </a:ext>
              </a:extLst>
            </p:cNvPr>
            <p:cNvSpPr/>
            <p:nvPr/>
          </p:nvSpPr>
          <p:spPr bwMode="auto">
            <a:xfrm>
              <a:off x="0" y="6217443"/>
              <a:ext cx="4641481" cy="352425"/>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fontScale="92500" lnSpcReduction="20000"/>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a:stCxn id="85" idx="1"/>
            </p:cNvCxnSpPr>
            <p:nvPr/>
          </p:nvCxnSpPr>
          <p:spPr>
            <a:xfrm>
              <a:off x="0" y="6393656"/>
              <a:ext cx="465772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689A17EB-427E-472E-96A6-82661E717481}"/>
                </a:ext>
              </a:extLst>
            </p:cNvPr>
            <p:cNvSpPr/>
            <p:nvPr/>
          </p:nvSpPr>
          <p:spPr bwMode="auto">
            <a:xfrm>
              <a:off x="0" y="6568837"/>
              <a:ext cx="4641480" cy="246301"/>
            </a:xfrm>
            <a:prstGeom prst="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normAutofit fontScale="47500" lnSpcReduction="20000"/>
            </a:bodyPr>
            <a:lstStyle/>
            <a:p>
              <a:pPr algn="l"/>
              <a:endParaRPr lang="en-GB"/>
            </a:p>
          </p:txBody>
        </p:sp>
      </p:grpSp>
      <p:sp>
        <p:nvSpPr>
          <p:cNvPr id="87" name="Rectangle 86">
            <a:extLst>
              <a:ext uri="{FF2B5EF4-FFF2-40B4-BE49-F238E27FC236}">
                <a16:creationId xmlns:a16="http://schemas.microsoft.com/office/drawing/2014/main" id="{B8E9FA09-5260-4878-99CA-62F77573EAA5}"/>
              </a:ext>
            </a:extLst>
          </p:cNvPr>
          <p:cNvSpPr/>
          <p:nvPr/>
        </p:nvSpPr>
        <p:spPr>
          <a:xfrm>
            <a:off x="129074" y="136455"/>
            <a:ext cx="2830193" cy="830997"/>
          </a:xfrm>
          <a:prstGeom prst="rect">
            <a:avLst/>
          </a:prstGeom>
        </p:spPr>
        <p:txBody>
          <a:bodyPr wrap="square" lIns="0" tIns="0" rIns="0" bIns="0" anchor="t">
            <a:noAutofit/>
          </a:bodyPr>
          <a:lstStyle/>
          <a:p>
            <a:pPr algn="ctr"/>
            <a:r>
              <a:rPr lang="da-DK" sz="2800" b="1" dirty="0">
                <a:solidFill>
                  <a:prstClr val="black">
                    <a:lumMod val="75000"/>
                    <a:lumOff val="25000"/>
                  </a:prstClr>
                </a:solidFill>
                <a:ea typeface="+mj-ea"/>
                <a:cs typeface="+mj-cs"/>
              </a:rPr>
              <a:t>Life of a Case on the </a:t>
            </a:r>
            <a:r>
              <a:rPr lang="da-DK" sz="2800" b="1" dirty="0" err="1">
                <a:solidFill>
                  <a:prstClr val="black">
                    <a:lumMod val="75000"/>
                    <a:lumOff val="25000"/>
                  </a:prstClr>
                </a:solidFill>
                <a:ea typeface="+mj-ea"/>
                <a:cs typeface="+mj-cs"/>
              </a:rPr>
              <a:t>Interstate</a:t>
            </a:r>
            <a:endParaRPr lang="en-GB" sz="2000" dirty="0"/>
          </a:p>
        </p:txBody>
      </p:sp>
      <p:grpSp>
        <p:nvGrpSpPr>
          <p:cNvPr id="93" name="Group 92">
            <a:extLst>
              <a:ext uri="{FF2B5EF4-FFF2-40B4-BE49-F238E27FC236}">
                <a16:creationId xmlns:a16="http://schemas.microsoft.com/office/drawing/2014/main" id="{9D175963-4449-44F6-9C6B-DB5F85121559}"/>
              </a:ext>
            </a:extLst>
          </p:cNvPr>
          <p:cNvGrpSpPr/>
          <p:nvPr/>
        </p:nvGrpSpPr>
        <p:grpSpPr>
          <a:xfrm>
            <a:off x="7666912" y="238838"/>
            <a:ext cx="277415" cy="382191"/>
            <a:chOff x="9251950" y="2737151"/>
            <a:chExt cx="369887" cy="509588"/>
          </a:xfrm>
        </p:grpSpPr>
        <p:sp>
          <p:nvSpPr>
            <p:cNvPr id="94" name="Oval 67">
              <a:hlinkClick r:id="rId5" action="ppaction://hlinksldjump"/>
              <a:extLst>
                <a:ext uri="{FF2B5EF4-FFF2-40B4-BE49-F238E27FC236}">
                  <a16:creationId xmlns:a16="http://schemas.microsoft.com/office/drawing/2014/main" id="{FED77E44-FB25-496E-8C33-87AE35D60C2A}"/>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95" name="Freeform 66">
              <a:hlinkClick r:id="rId5" action="ppaction://hlinksldjump"/>
              <a:extLst>
                <a:ext uri="{FF2B5EF4-FFF2-40B4-BE49-F238E27FC236}">
                  <a16:creationId xmlns:a16="http://schemas.microsoft.com/office/drawing/2014/main" id="{EAFACBEB-4BD6-4E03-99E3-E1D72E20C3D4}"/>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96" name="Oval 67">
              <a:hlinkClick r:id="rId5" action="ppaction://hlinksldjump"/>
              <a:extLst>
                <a:ext uri="{FF2B5EF4-FFF2-40B4-BE49-F238E27FC236}">
                  <a16:creationId xmlns:a16="http://schemas.microsoft.com/office/drawing/2014/main" id="{10421BBB-269A-42A0-B928-80634AB34393}"/>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grpSp>
        <p:nvGrpSpPr>
          <p:cNvPr id="101" name="Group 100">
            <a:extLst>
              <a:ext uri="{FF2B5EF4-FFF2-40B4-BE49-F238E27FC236}">
                <a16:creationId xmlns:a16="http://schemas.microsoft.com/office/drawing/2014/main" id="{FFEB9A9B-87AF-49A0-B04D-068E0275A833}"/>
              </a:ext>
            </a:extLst>
          </p:cNvPr>
          <p:cNvGrpSpPr/>
          <p:nvPr/>
        </p:nvGrpSpPr>
        <p:grpSpPr>
          <a:xfrm>
            <a:off x="5818295" y="1365125"/>
            <a:ext cx="277415" cy="382191"/>
            <a:chOff x="9251950" y="2737151"/>
            <a:chExt cx="369887" cy="509588"/>
          </a:xfrm>
        </p:grpSpPr>
        <p:sp>
          <p:nvSpPr>
            <p:cNvPr id="102" name="Oval 67">
              <a:hlinkClick r:id="rId6" action="ppaction://hlinksldjump"/>
              <a:extLst>
                <a:ext uri="{FF2B5EF4-FFF2-40B4-BE49-F238E27FC236}">
                  <a16:creationId xmlns:a16="http://schemas.microsoft.com/office/drawing/2014/main" id="{9C4ECFB0-27AC-4C5B-ACE6-8CCEF6E59B6B}"/>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03" name="Freeform 66">
              <a:hlinkClick r:id="rId6" action="ppaction://hlinksldjump"/>
              <a:extLst>
                <a:ext uri="{FF2B5EF4-FFF2-40B4-BE49-F238E27FC236}">
                  <a16:creationId xmlns:a16="http://schemas.microsoft.com/office/drawing/2014/main" id="{F87EED61-607D-4C2C-9E91-E2D2B7EFC4E2}"/>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04" name="Oval 67">
              <a:hlinkClick r:id="rId6" action="ppaction://hlinksldjump"/>
              <a:extLst>
                <a:ext uri="{FF2B5EF4-FFF2-40B4-BE49-F238E27FC236}">
                  <a16:creationId xmlns:a16="http://schemas.microsoft.com/office/drawing/2014/main" id="{FBF92DDD-B1AB-41B6-A2D7-8D544197FB97}"/>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grpSp>
        <p:nvGrpSpPr>
          <p:cNvPr id="108" name="Group 107">
            <a:extLst>
              <a:ext uri="{FF2B5EF4-FFF2-40B4-BE49-F238E27FC236}">
                <a16:creationId xmlns:a16="http://schemas.microsoft.com/office/drawing/2014/main" id="{CF053F1B-EF5E-4E13-8C83-3923FC87A6F2}"/>
              </a:ext>
            </a:extLst>
          </p:cNvPr>
          <p:cNvGrpSpPr/>
          <p:nvPr/>
        </p:nvGrpSpPr>
        <p:grpSpPr>
          <a:xfrm>
            <a:off x="4439719" y="2926153"/>
            <a:ext cx="277415" cy="382191"/>
            <a:chOff x="9251950" y="2737151"/>
            <a:chExt cx="369887" cy="509588"/>
          </a:xfrm>
        </p:grpSpPr>
        <p:sp>
          <p:nvSpPr>
            <p:cNvPr id="109" name="Oval 67">
              <a:hlinkClick r:id="rId7" action="ppaction://hlinksldjump"/>
              <a:extLst>
                <a:ext uri="{FF2B5EF4-FFF2-40B4-BE49-F238E27FC236}">
                  <a16:creationId xmlns:a16="http://schemas.microsoft.com/office/drawing/2014/main" id="{6F29ACDD-B6F5-4973-BDD8-5885E4AB35A6}"/>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10" name="Freeform 66">
              <a:hlinkClick r:id="rId7" action="ppaction://hlinksldjump"/>
              <a:extLst>
                <a:ext uri="{FF2B5EF4-FFF2-40B4-BE49-F238E27FC236}">
                  <a16:creationId xmlns:a16="http://schemas.microsoft.com/office/drawing/2014/main" id="{6356D68C-78CE-4F57-B803-000D0C486763}"/>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11" name="Oval 67">
              <a:hlinkClick r:id="rId7" action="ppaction://hlinksldjump"/>
              <a:extLst>
                <a:ext uri="{FF2B5EF4-FFF2-40B4-BE49-F238E27FC236}">
                  <a16:creationId xmlns:a16="http://schemas.microsoft.com/office/drawing/2014/main" id="{DD46A1A7-44C6-4B50-B8C9-E61069C31586}"/>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114" name="Freeform: Shape 113">
            <a:extLst>
              <a:ext uri="{FF2B5EF4-FFF2-40B4-BE49-F238E27FC236}">
                <a16:creationId xmlns:a16="http://schemas.microsoft.com/office/drawing/2014/main" id="{F9D25B89-6F19-4EF0-A735-2116DF5D6E0F}"/>
              </a:ext>
            </a:extLst>
          </p:cNvPr>
          <p:cNvSpPr/>
          <p:nvPr/>
        </p:nvSpPr>
        <p:spPr bwMode="auto">
          <a:xfrm>
            <a:off x="3291852" y="2447925"/>
            <a:ext cx="1285506" cy="614363"/>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grpSp>
        <p:nvGrpSpPr>
          <p:cNvPr id="119" name="Group 118">
            <a:extLst>
              <a:ext uri="{FF2B5EF4-FFF2-40B4-BE49-F238E27FC236}">
                <a16:creationId xmlns:a16="http://schemas.microsoft.com/office/drawing/2014/main" id="{E5691F86-88F8-41B2-B07F-6021649A1998}"/>
              </a:ext>
            </a:extLst>
          </p:cNvPr>
          <p:cNvGrpSpPr/>
          <p:nvPr/>
        </p:nvGrpSpPr>
        <p:grpSpPr>
          <a:xfrm>
            <a:off x="3404001" y="4404096"/>
            <a:ext cx="277415" cy="382191"/>
            <a:chOff x="9251904" y="2737162"/>
            <a:chExt cx="369885" cy="509590"/>
          </a:xfrm>
        </p:grpSpPr>
        <p:sp>
          <p:nvSpPr>
            <p:cNvPr id="120" name="Oval 67">
              <a:hlinkClick r:id="rId8" action="ppaction://hlinksldjump"/>
              <a:extLst>
                <a:ext uri="{FF2B5EF4-FFF2-40B4-BE49-F238E27FC236}">
                  <a16:creationId xmlns:a16="http://schemas.microsoft.com/office/drawing/2014/main" id="{DC4E9731-84B5-4A69-9D94-EC39724FD23D}"/>
                </a:ext>
              </a:extLst>
            </p:cNvPr>
            <p:cNvSpPr>
              <a:spLocks noChangeArrowheads="1"/>
            </p:cNvSpPr>
            <p:nvPr/>
          </p:nvSpPr>
          <p:spPr bwMode="auto">
            <a:xfrm>
              <a:off x="9325741" y="2817093"/>
              <a:ext cx="220616" cy="216376"/>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1" name="Freeform 66">
              <a:hlinkClick r:id="rId8" action="ppaction://hlinksldjump"/>
              <a:extLst>
                <a:ext uri="{FF2B5EF4-FFF2-40B4-BE49-F238E27FC236}">
                  <a16:creationId xmlns:a16="http://schemas.microsoft.com/office/drawing/2014/main" id="{3C080BDF-5A62-48C0-884B-11E22DEA7F29}"/>
                </a:ext>
              </a:extLst>
            </p:cNvPr>
            <p:cNvSpPr>
              <a:spLocks noEditPoints="1"/>
            </p:cNvSpPr>
            <p:nvPr/>
          </p:nvSpPr>
          <p:spPr bwMode="auto">
            <a:xfrm>
              <a:off x="9251904" y="2737162"/>
              <a:ext cx="369885" cy="509590"/>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hlinkClick r:id="rId8" action="ppaction://hlinksldjump"/>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49"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124" name="Freeform: Shape 123">
            <a:extLst>
              <a:ext uri="{FF2B5EF4-FFF2-40B4-BE49-F238E27FC236}">
                <a16:creationId xmlns:a16="http://schemas.microsoft.com/office/drawing/2014/main" id="{120B58C4-F013-47ED-9C75-CB2DFB003A15}"/>
              </a:ext>
            </a:extLst>
          </p:cNvPr>
          <p:cNvSpPr/>
          <p:nvPr/>
        </p:nvSpPr>
        <p:spPr bwMode="auto">
          <a:xfrm>
            <a:off x="1461639" y="3571875"/>
            <a:ext cx="2079999" cy="840847"/>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sp>
        <p:nvSpPr>
          <p:cNvPr id="66" name="TextBox 65">
            <a:extLst>
              <a:ext uri="{FF2B5EF4-FFF2-40B4-BE49-F238E27FC236}">
                <a16:creationId xmlns:a16="http://schemas.microsoft.com/office/drawing/2014/main" id="{4B56C752-92BE-4B2D-ACB6-A6B2F3F8CA58}"/>
              </a:ext>
            </a:extLst>
          </p:cNvPr>
          <p:cNvSpPr txBox="1"/>
          <p:nvPr/>
        </p:nvSpPr>
        <p:spPr>
          <a:xfrm>
            <a:off x="1379095" y="3326116"/>
            <a:ext cx="2176352" cy="199538"/>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dirty="0"/>
              <a:t>Differential Response</a:t>
            </a:r>
            <a:endParaRPr lang="en-US" dirty="0"/>
          </a:p>
        </p:txBody>
      </p:sp>
      <p:sp>
        <p:nvSpPr>
          <p:cNvPr id="67" name="TextBox 66">
            <a:extLst>
              <a:ext uri="{FF2B5EF4-FFF2-40B4-BE49-F238E27FC236}">
                <a16:creationId xmlns:a16="http://schemas.microsoft.com/office/drawing/2014/main" id="{1C0F4DA7-A302-45D4-A4C4-D3326D921052}"/>
              </a:ext>
            </a:extLst>
          </p:cNvPr>
          <p:cNvSpPr txBox="1"/>
          <p:nvPr/>
        </p:nvSpPr>
        <p:spPr>
          <a:xfrm>
            <a:off x="2633870" y="3592392"/>
            <a:ext cx="909755" cy="179087"/>
          </a:xfrm>
          <a:prstGeom prst="rect">
            <a:avLst/>
          </a:prstGeom>
          <a:noFill/>
        </p:spPr>
        <p:txBody>
          <a:bodyPr wrap="square" lIns="0" tIns="0" rIns="0" bIns="0" rtlCol="0" anchor="t">
            <a:normAutofit lnSpcReduction="10000"/>
          </a:bodyPr>
          <a:lstStyle/>
          <a:p>
            <a:pPr algn="ctr">
              <a:lnSpc>
                <a:spcPct val="120000"/>
              </a:lnSpc>
            </a:pPr>
            <a:endParaRPr lang="en-US" sz="1100" b="1" dirty="0">
              <a:solidFill>
                <a:schemeClr val="tx1">
                  <a:lumMod val="75000"/>
                  <a:lumOff val="25000"/>
                </a:schemeClr>
              </a:solidFill>
            </a:endParaRPr>
          </a:p>
        </p:txBody>
      </p:sp>
      <p:sp>
        <p:nvSpPr>
          <p:cNvPr id="75" name="TextBox 74">
            <a:extLst>
              <a:ext uri="{FF2B5EF4-FFF2-40B4-BE49-F238E27FC236}">
                <a16:creationId xmlns:a16="http://schemas.microsoft.com/office/drawing/2014/main" id="{97B03AF1-3CA2-4717-A8B7-440840DBDFC8}"/>
              </a:ext>
            </a:extLst>
          </p:cNvPr>
          <p:cNvSpPr txBox="1"/>
          <p:nvPr/>
        </p:nvSpPr>
        <p:spPr>
          <a:xfrm>
            <a:off x="3260081" y="2200739"/>
            <a:ext cx="1306092" cy="166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dirty="0"/>
              <a:t>Investigation</a:t>
            </a:r>
            <a:endParaRPr lang="en-US" dirty="0"/>
          </a:p>
        </p:txBody>
      </p:sp>
      <p:sp>
        <p:nvSpPr>
          <p:cNvPr id="79" name="TextBox 78">
            <a:extLst>
              <a:ext uri="{FF2B5EF4-FFF2-40B4-BE49-F238E27FC236}">
                <a16:creationId xmlns:a16="http://schemas.microsoft.com/office/drawing/2014/main" id="{69A02A27-0556-4549-BF18-C27CBDBE13E1}"/>
              </a:ext>
            </a:extLst>
          </p:cNvPr>
          <p:cNvSpPr txBox="1"/>
          <p:nvPr/>
        </p:nvSpPr>
        <p:spPr>
          <a:xfrm>
            <a:off x="6524767" y="89767"/>
            <a:ext cx="1255211" cy="187222"/>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dirty="0"/>
              <a:t>Out of Home</a:t>
            </a:r>
            <a:endParaRPr lang="en-US" dirty="0"/>
          </a:p>
        </p:txBody>
      </p:sp>
      <p:sp>
        <p:nvSpPr>
          <p:cNvPr id="82" name="Freeform: Shape 81">
            <a:extLst>
              <a:ext uri="{FF2B5EF4-FFF2-40B4-BE49-F238E27FC236}">
                <a16:creationId xmlns:a16="http://schemas.microsoft.com/office/drawing/2014/main" id="{9B68E69C-11B3-4F77-AF75-89247588F320}"/>
              </a:ext>
            </a:extLst>
          </p:cNvPr>
          <p:cNvSpPr/>
          <p:nvPr/>
        </p:nvSpPr>
        <p:spPr bwMode="auto">
          <a:xfrm>
            <a:off x="5061392" y="1180400"/>
            <a:ext cx="895946" cy="312513"/>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sp>
        <p:nvSpPr>
          <p:cNvPr id="83" name="TextBox 82">
            <a:extLst>
              <a:ext uri="{FF2B5EF4-FFF2-40B4-BE49-F238E27FC236}">
                <a16:creationId xmlns:a16="http://schemas.microsoft.com/office/drawing/2014/main" id="{E68F12CC-03C9-44E2-B25A-F6DEAEFD2A30}"/>
              </a:ext>
            </a:extLst>
          </p:cNvPr>
          <p:cNvSpPr txBox="1"/>
          <p:nvPr/>
        </p:nvSpPr>
        <p:spPr>
          <a:xfrm>
            <a:off x="5034796" y="967452"/>
            <a:ext cx="909755" cy="179087"/>
          </a:xfrm>
          <a:prstGeom prst="rect">
            <a:avLst/>
          </a:prstGeom>
          <a:noFill/>
        </p:spPr>
        <p:txBody>
          <a:bodyPr wrap="square" lIns="0" tIns="0" rIns="0" bIns="0" rtlCol="0" anchor="ctr" anchorCtr="0">
            <a:noAutofit/>
          </a:bodyPr>
          <a:lstStyle/>
          <a:p>
            <a:pPr algn="ctr">
              <a:lnSpc>
                <a:spcPct val="120000"/>
              </a:lnSpc>
            </a:pPr>
            <a:r>
              <a:rPr lang="da-DK" sz="1600" b="1" dirty="0">
                <a:solidFill>
                  <a:schemeClr val="tx1">
                    <a:lumMod val="75000"/>
                    <a:lumOff val="25000"/>
                  </a:schemeClr>
                </a:solidFill>
              </a:rPr>
              <a:t>In-Home</a:t>
            </a:r>
            <a:endParaRPr lang="en-US" sz="1600" b="1" dirty="0">
              <a:solidFill>
                <a:schemeClr val="tx1">
                  <a:lumMod val="75000"/>
                  <a:lumOff val="25000"/>
                </a:schemeClr>
              </a:solidFill>
            </a:endParaRPr>
          </a:p>
        </p:txBody>
      </p:sp>
      <p:sp>
        <p:nvSpPr>
          <p:cNvPr id="86" name="Freeform: Shape 85">
            <a:extLst>
              <a:ext uri="{FF2B5EF4-FFF2-40B4-BE49-F238E27FC236}">
                <a16:creationId xmlns:a16="http://schemas.microsoft.com/office/drawing/2014/main" id="{9DF30032-6D5B-4EF2-B87D-682456D4FD7A}"/>
              </a:ext>
            </a:extLst>
          </p:cNvPr>
          <p:cNvSpPr/>
          <p:nvPr/>
        </p:nvSpPr>
        <p:spPr bwMode="auto">
          <a:xfrm>
            <a:off x="6611019" y="341044"/>
            <a:ext cx="895946" cy="69341"/>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fontScale="25000" lnSpcReduction="20000"/>
          </a:bodyPr>
          <a:lstStyle/>
          <a:p>
            <a:pPr algn="ctr"/>
            <a:endParaRPr lang="en-GB"/>
          </a:p>
        </p:txBody>
      </p:sp>
      <p:pic>
        <p:nvPicPr>
          <p:cNvPr id="99" name="Picture 98">
            <a:extLst>
              <a:ext uri="{FF2B5EF4-FFF2-40B4-BE49-F238E27FC236}">
                <a16:creationId xmlns:a16="http://schemas.microsoft.com/office/drawing/2014/main" id="{6A3B38FC-17B3-6B40-9F01-CD45247E1D69}"/>
              </a:ext>
            </a:extLst>
          </p:cNvPr>
          <p:cNvPicPr>
            <a:picLocks noChangeAspect="1"/>
          </p:cNvPicPr>
          <p:nvPr/>
        </p:nvPicPr>
        <p:blipFill>
          <a:blip r:embed="rId9"/>
          <a:stretch>
            <a:fillRect/>
          </a:stretch>
        </p:blipFill>
        <p:spPr>
          <a:xfrm>
            <a:off x="5034796" y="1564144"/>
            <a:ext cx="1315323" cy="451211"/>
          </a:xfrm>
          <a:prstGeom prst="rect">
            <a:avLst/>
          </a:prstGeom>
        </p:spPr>
      </p:pic>
      <p:pic>
        <p:nvPicPr>
          <p:cNvPr id="3" name="Boston - More Than A Feeling (HQ)" descr="Boston - More Than A Feeling (HQ)">
            <a:hlinkClick r:id="" action="ppaction://media"/>
            <a:extLst>
              <a:ext uri="{FF2B5EF4-FFF2-40B4-BE49-F238E27FC236}">
                <a16:creationId xmlns:a16="http://schemas.microsoft.com/office/drawing/2014/main" id="{B8B041CF-5BB7-BECB-1355-620999CE791F}"/>
              </a:ext>
            </a:extLst>
          </p:cNvPr>
          <p:cNvPicPr>
            <a:picLocks noChangeAspect="1"/>
          </p:cNvPicPr>
          <p:nvPr>
            <a:audioFile r:link="rId1"/>
            <p:extLst>
              <p:ext uri="{DAA4B4D4-6D71-4841-9C94-3DE7FCFB9230}">
                <p14:media xmlns:p14="http://schemas.microsoft.com/office/powerpoint/2010/main" r:embed="rId2">
                  <p14:trim st="113953.5832" end="158231.6906"/>
                  <p14:fade in="4000" out="4000"/>
                </p14:media>
              </p:ext>
            </p:extLst>
          </p:nvPr>
        </p:nvPicPr>
        <p:blipFill>
          <a:blip r:embed="rId10"/>
          <a:stretch>
            <a:fillRect/>
          </a:stretch>
        </p:blipFill>
        <p:spPr>
          <a:xfrm>
            <a:off x="-1209619" y="3463603"/>
            <a:ext cx="812800" cy="812800"/>
          </a:xfrm>
          <a:prstGeom prst="rect">
            <a:avLst/>
          </a:prstGeom>
        </p:spPr>
      </p:pic>
    </p:spTree>
    <p:extLst>
      <p:ext uri="{BB962C8B-B14F-4D97-AF65-F5344CB8AC3E}">
        <p14:creationId xmlns:p14="http://schemas.microsoft.com/office/powerpoint/2010/main" val="254967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 fill="hold"/>
                                        <p:tgtEl>
                                          <p:spTgt spid="3"/>
                                        </p:tgtEl>
                                      </p:cBhvr>
                                    </p:cmd>
                                  </p:childTnLst>
                                </p:cTn>
                              </p:par>
                              <p:par>
                                <p:cTn id="9" presetID="0" presetClass="path" presetSubtype="0" accel="50000" decel="50000" fill="hold" nodeType="withEffect">
                                  <p:stCondLst>
                                    <p:cond delay="500"/>
                                  </p:stCondLst>
                                  <p:childTnLst>
                                    <p:animMotion origin="layout" path="M 0.00069 0.00772 C 0.01024 -0.00216 0.01979 -0.01173 0.03351 -0.00463 C 0.04722 0.00278 0.0691 0.02593 0.08281 0.05154 C 0.09653 0.07716 0.10417 0.13179 0.1158 0.14876 C 0.12743 0.16605 0.13993 0.15895 0.15278 0.1537 C 0.16545 0.14846 0.18594 0.14012 0.19253 0.11728 C 0.19913 0.09444 0.19705 0.05648 0.19253 0.01728 C 0.18785 -0.02161 0.16545 -0.07932 0.1651 -0.11636 C 0.16458 -0.1537 0.18264 -0.19043 0.18976 -0.20648 C 0.19687 -0.22284 0.20226 -0.21852 0.20764 -0.21389 " pathEditMode="relative" ptsTypes="AAAAAAAAAA">
                                      <p:cBhvr>
                                        <p:cTn id="10" dur="10000" fill="hold"/>
                                        <p:tgtEl>
                                          <p:spTgt spid="99"/>
                                        </p:tgtEl>
                                        <p:attrNameLst>
                                          <p:attrName>ppt_x</p:attrName>
                                          <p:attrName>ppt_y</p:attrName>
                                        </p:attrNameLst>
                                      </p:cBhvr>
                                    </p:animMotion>
                                  </p:childTnLst>
                                </p:cTn>
                              </p:par>
                              <p:par>
                                <p:cTn id="11" presetID="23" presetClass="entr" presetSubtype="16" fill="hold" nodeType="withEffect">
                                  <p:stCondLst>
                                    <p:cond delay="11000"/>
                                  </p:stCondLst>
                                  <p:childTnLst>
                                    <p:set>
                                      <p:cBhvr>
                                        <p:cTn id="12" dur="1" fill="hold">
                                          <p:stCondLst>
                                            <p:cond delay="0"/>
                                          </p:stCondLst>
                                        </p:cTn>
                                        <p:tgtEl>
                                          <p:spTgt spid="93"/>
                                        </p:tgtEl>
                                        <p:attrNameLst>
                                          <p:attrName>style.visibility</p:attrName>
                                        </p:attrNameLst>
                                      </p:cBhvr>
                                      <p:to>
                                        <p:strVal val="visible"/>
                                      </p:to>
                                    </p:set>
                                    <p:anim calcmode="lin" valueType="num">
                                      <p:cBhvr>
                                        <p:cTn id="13" dur="1000" fill="hold"/>
                                        <p:tgtEl>
                                          <p:spTgt spid="93"/>
                                        </p:tgtEl>
                                        <p:attrNameLst>
                                          <p:attrName>ppt_w</p:attrName>
                                        </p:attrNameLst>
                                      </p:cBhvr>
                                      <p:tavLst>
                                        <p:tav tm="0">
                                          <p:val>
                                            <p:fltVal val="0"/>
                                          </p:val>
                                        </p:tav>
                                        <p:tav tm="100000">
                                          <p:val>
                                            <p:strVal val="#ppt_w"/>
                                          </p:val>
                                        </p:tav>
                                      </p:tavLst>
                                    </p:anim>
                                    <p:anim calcmode="lin" valueType="num">
                                      <p:cBhvr>
                                        <p:cTn id="14" dur="1000" fill="hold"/>
                                        <p:tgtEl>
                                          <p:spTgt spid="9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1500"/>
                                  </p:stCondLst>
                                  <p:childTnLst>
                                    <p:animScale>
                                      <p:cBhvr>
                                        <p:cTn id="16" dur="100" fill="hold"/>
                                        <p:tgtEl>
                                          <p:spTgt spid="93"/>
                                        </p:tgtEl>
                                      </p:cBhvr>
                                      <p:by x="110000" y="110000"/>
                                    </p:animScale>
                                  </p:childTnLst>
                                </p:cTn>
                              </p:par>
                              <p:par>
                                <p:cTn id="17" presetID="1" presetClass="entr" presetSubtype="0" fill="hold" grpId="0" nodeType="withEffect">
                                  <p:stCondLst>
                                    <p:cond delay="12500"/>
                                  </p:stCondLst>
                                  <p:childTnLst>
                                    <p:set>
                                      <p:cBhvr>
                                        <p:cTn id="18" dur="1" fill="hold">
                                          <p:stCondLst>
                                            <p:cond delay="0"/>
                                          </p:stCondLst>
                                        </p:cTn>
                                        <p:tgtEl>
                                          <p:spTgt spid="86"/>
                                        </p:tgtEl>
                                        <p:attrNameLst>
                                          <p:attrName>style.visibility</p:attrName>
                                        </p:attrNameLst>
                                      </p:cBhvr>
                                      <p:to>
                                        <p:strVal val="visible"/>
                                      </p:to>
                                    </p:set>
                                  </p:childTnLst>
                                </p:cTn>
                              </p:par>
                              <p:par>
                                <p:cTn id="19" presetID="22" presetClass="entr" presetSubtype="4" fill="hold" grpId="0" nodeType="withEffect">
                                  <p:stCondLst>
                                    <p:cond delay="13500"/>
                                  </p:stCondLst>
                                  <p:childTnLst>
                                    <p:set>
                                      <p:cBhvr>
                                        <p:cTn id="20" dur="1" fill="hold">
                                          <p:stCondLst>
                                            <p:cond delay="0"/>
                                          </p:stCondLst>
                                        </p:cTn>
                                        <p:tgtEl>
                                          <p:spTgt spid="79"/>
                                        </p:tgtEl>
                                        <p:attrNameLst>
                                          <p:attrName>style.visibility</p:attrName>
                                        </p:attrNameLst>
                                      </p:cBhvr>
                                      <p:to>
                                        <p:strVal val="visible"/>
                                      </p:to>
                                    </p:set>
                                    <p:animEffect transition="in" filter="wipe(down)">
                                      <p:cBhvr>
                                        <p:cTn id="21"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p:cTn id="22" fill="hold" display="0">
                  <p:stCondLst>
                    <p:cond delay="indefinite"/>
                  </p:stCondLst>
                  <p:endCondLst>
                    <p:cond evt="onStopAudio" delay="0">
                      <p:tgtEl>
                        <p:sldTgt/>
                      </p:tgtEl>
                    </p:cond>
                  </p:endCondLst>
                </p:cTn>
                <p:tgtEl>
                  <p:spTgt spid="3"/>
                </p:tgtEl>
              </p:cMediaNode>
            </p:audio>
          </p:childTnLst>
        </p:cTn>
      </p:par>
    </p:tnLst>
    <p:bldLst>
      <p:bldP spid="79" grpId="0"/>
      <p:bldP spid="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3435337" y="4782762"/>
            <a:ext cx="68010" cy="24851"/>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5598811" y="6498992"/>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5715459" y="6608497"/>
            <a:ext cx="52371" cy="66655"/>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5782112" y="6710858"/>
            <a:ext cx="11902" cy="30948"/>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5813058" y="6782275"/>
            <a:ext cx="11902" cy="88080"/>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5772591" y="7177441"/>
            <a:ext cx="4761" cy="1190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5653565" y="7301228"/>
            <a:ext cx="52371" cy="714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8788717" y="2059310"/>
            <a:ext cx="35708" cy="26186"/>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8933930" y="1983132"/>
            <a:ext cx="30946" cy="1428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9502875" y="1983132"/>
            <a:ext cx="30946" cy="1428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9940892" y="2397343"/>
            <a:ext cx="35708" cy="7855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9838531" y="2233088"/>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9679034" y="2073593"/>
            <a:ext cx="35708" cy="26186"/>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1913756" y="9008067"/>
            <a:ext cx="9521" cy="476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8664929" y="2187858"/>
            <a:ext cx="21425" cy="26186"/>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2087536" y="8898562"/>
            <a:ext cx="21425" cy="11904"/>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8500673" y="2630636"/>
            <a:ext cx="4761" cy="19044"/>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8557807" y="2330690"/>
            <a:ext cx="30946" cy="83319"/>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5270298" y="5708658"/>
            <a:ext cx="19044" cy="9521"/>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6517695" y="4382704"/>
            <a:ext cx="9521"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nvGrpSpPr>
          <p:cNvPr id="7" name="Group 6"/>
          <p:cNvGrpSpPr/>
          <p:nvPr/>
        </p:nvGrpSpPr>
        <p:grpSpPr>
          <a:xfrm>
            <a:off x="1732836" y="1455672"/>
            <a:ext cx="10022017" cy="7880907"/>
            <a:chOff x="1732836" y="1455672"/>
            <a:chExt cx="10022017" cy="7880907"/>
          </a:xfrm>
        </p:grpSpPr>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4331670" y="1455672"/>
              <a:ext cx="4812331" cy="3687828"/>
            </a:xfrm>
            <a:custGeom>
              <a:avLst/>
              <a:gdLst/>
              <a:ahLst/>
              <a:cxnLst/>
              <a:rect l="l" t="t" r="r" b="b"/>
              <a:pathLst>
                <a:path w="4812331" h="3687828">
                  <a:moveTo>
                    <a:pt x="2193005" y="2931480"/>
                  </a:moveTo>
                  <a:lnTo>
                    <a:pt x="2195191" y="2934080"/>
                  </a:lnTo>
                  <a:lnTo>
                    <a:pt x="2196971" y="2936528"/>
                  </a:lnTo>
                  <a:cubicBezTo>
                    <a:pt x="2195816" y="2934218"/>
                    <a:pt x="2194661" y="2932427"/>
                    <a:pt x="2193005" y="2931480"/>
                  </a:cubicBezTo>
                  <a:close/>
                  <a:moveTo>
                    <a:pt x="4239563" y="926720"/>
                  </a:moveTo>
                  <a:lnTo>
                    <a:pt x="4242040" y="926720"/>
                  </a:lnTo>
                  <a:lnTo>
                    <a:pt x="4238246" y="933467"/>
                  </a:lnTo>
                  <a:cubicBezTo>
                    <a:pt x="4237588" y="933244"/>
                    <a:pt x="4237628" y="932915"/>
                    <a:pt x="4237705" y="932503"/>
                  </a:cubicBezTo>
                  <a:close/>
                  <a:moveTo>
                    <a:pt x="4482259" y="612527"/>
                  </a:moveTo>
                  <a:cubicBezTo>
                    <a:pt x="4482259" y="613169"/>
                    <a:pt x="4475835" y="618310"/>
                    <a:pt x="4468128" y="623450"/>
                  </a:cubicBezTo>
                  <a:close/>
                  <a:moveTo>
                    <a:pt x="4812331" y="481960"/>
                  </a:moveTo>
                  <a:lnTo>
                    <a:pt x="4812331" y="483147"/>
                  </a:lnTo>
                  <a:cubicBezTo>
                    <a:pt x="4808345" y="484489"/>
                    <a:pt x="4804583" y="484639"/>
                    <a:pt x="4799687" y="484530"/>
                  </a:cubicBezTo>
                  <a:cubicBezTo>
                    <a:pt x="4804266" y="483780"/>
                    <a:pt x="4808571" y="482970"/>
                    <a:pt x="4812331" y="481960"/>
                  </a:cubicBezTo>
                  <a:close/>
                  <a:moveTo>
                    <a:pt x="4812331" y="0"/>
                  </a:moveTo>
                  <a:lnTo>
                    <a:pt x="4812331" y="481737"/>
                  </a:lnTo>
                  <a:lnTo>
                    <a:pt x="4796983" y="484665"/>
                  </a:lnTo>
                  <a:cubicBezTo>
                    <a:pt x="4797925" y="484665"/>
                    <a:pt x="4798824" y="484665"/>
                    <a:pt x="4799687" y="484530"/>
                  </a:cubicBezTo>
                  <a:cubicBezTo>
                    <a:pt x="4780212" y="488041"/>
                    <a:pt x="4755953" y="491493"/>
                    <a:pt x="4745599" y="494945"/>
                  </a:cubicBezTo>
                  <a:cubicBezTo>
                    <a:pt x="4709631" y="505226"/>
                    <a:pt x="4673663" y="515506"/>
                    <a:pt x="4637694" y="525786"/>
                  </a:cubicBezTo>
                  <a:cubicBezTo>
                    <a:pt x="4632555" y="530927"/>
                    <a:pt x="4612002" y="536067"/>
                    <a:pt x="4606864" y="541207"/>
                  </a:cubicBezTo>
                  <a:cubicBezTo>
                    <a:pt x="4617141" y="536067"/>
                    <a:pt x="4622279" y="530927"/>
                    <a:pt x="4632555" y="525786"/>
                  </a:cubicBezTo>
                  <a:cubicBezTo>
                    <a:pt x="4616447" y="533844"/>
                    <a:pt x="4608755" y="537691"/>
                    <a:pt x="4606864" y="541207"/>
                  </a:cubicBezTo>
                  <a:cubicBezTo>
                    <a:pt x="4601725" y="541207"/>
                    <a:pt x="4596587" y="546347"/>
                    <a:pt x="4586311" y="551487"/>
                  </a:cubicBezTo>
                  <a:cubicBezTo>
                    <a:pt x="4560619" y="566908"/>
                    <a:pt x="4529789" y="582328"/>
                    <a:pt x="4498958" y="597749"/>
                  </a:cubicBezTo>
                  <a:cubicBezTo>
                    <a:pt x="4492352" y="604357"/>
                    <a:pt x="4485746" y="608842"/>
                    <a:pt x="4479298" y="614138"/>
                  </a:cubicBezTo>
                  <a:cubicBezTo>
                    <a:pt x="4478527" y="614396"/>
                    <a:pt x="4477728" y="614898"/>
                    <a:pt x="4476799" y="615498"/>
                  </a:cubicBezTo>
                  <a:lnTo>
                    <a:pt x="4457851" y="628590"/>
                  </a:lnTo>
                  <a:cubicBezTo>
                    <a:pt x="4459893" y="628590"/>
                    <a:pt x="4461935" y="627778"/>
                    <a:pt x="4463503" y="626534"/>
                  </a:cubicBezTo>
                  <a:cubicBezTo>
                    <a:pt x="4460033" y="629015"/>
                    <a:pt x="4456373" y="630069"/>
                    <a:pt x="4452713" y="633730"/>
                  </a:cubicBezTo>
                  <a:cubicBezTo>
                    <a:pt x="4427021" y="659431"/>
                    <a:pt x="4396191" y="690272"/>
                    <a:pt x="4370499" y="715973"/>
                  </a:cubicBezTo>
                  <a:cubicBezTo>
                    <a:pt x="4362625" y="723851"/>
                    <a:pt x="4354749" y="731728"/>
                    <a:pt x="4349669" y="739947"/>
                  </a:cubicBezTo>
                  <a:cubicBezTo>
                    <a:pt x="4347084" y="742124"/>
                    <a:pt x="4342261" y="747428"/>
                    <a:pt x="4334531" y="757094"/>
                  </a:cubicBezTo>
                  <a:cubicBezTo>
                    <a:pt x="4335204" y="757094"/>
                    <a:pt x="4335789" y="757006"/>
                    <a:pt x="4336081" y="756125"/>
                  </a:cubicBezTo>
                  <a:lnTo>
                    <a:pt x="4329392" y="767375"/>
                  </a:lnTo>
                  <a:cubicBezTo>
                    <a:pt x="4308839" y="798216"/>
                    <a:pt x="4288285" y="829057"/>
                    <a:pt x="4272870" y="865038"/>
                  </a:cubicBezTo>
                  <a:cubicBezTo>
                    <a:pt x="4262593" y="880459"/>
                    <a:pt x="4252317" y="895879"/>
                    <a:pt x="4247179" y="916440"/>
                  </a:cubicBezTo>
                  <a:cubicBezTo>
                    <a:pt x="4245539" y="916440"/>
                    <a:pt x="4244423" y="916963"/>
                    <a:pt x="4244365" y="918450"/>
                  </a:cubicBezTo>
                  <a:lnTo>
                    <a:pt x="4246455" y="909852"/>
                  </a:lnTo>
                  <a:cubicBezTo>
                    <a:pt x="4246673" y="906839"/>
                    <a:pt x="4242048" y="918550"/>
                    <a:pt x="4239563" y="926720"/>
                  </a:cubicBezTo>
                  <a:cubicBezTo>
                    <a:pt x="4206071" y="1008963"/>
                    <a:pt x="4185518" y="1091206"/>
                    <a:pt x="4175241" y="1178589"/>
                  </a:cubicBezTo>
                  <a:lnTo>
                    <a:pt x="4173028" y="1182384"/>
                  </a:lnTo>
                  <a:lnTo>
                    <a:pt x="4175241" y="1178589"/>
                  </a:lnTo>
                  <a:cubicBezTo>
                    <a:pt x="4170108" y="1188860"/>
                    <a:pt x="4170103" y="1219656"/>
                    <a:pt x="4170103" y="1219710"/>
                  </a:cubicBezTo>
                  <a:cubicBezTo>
                    <a:pt x="4164965" y="1245411"/>
                    <a:pt x="4164965" y="1265972"/>
                    <a:pt x="4164965" y="1291673"/>
                  </a:cubicBezTo>
                  <a:cubicBezTo>
                    <a:pt x="4159826" y="1343074"/>
                    <a:pt x="4159826" y="1389336"/>
                    <a:pt x="4164965" y="1440738"/>
                  </a:cubicBezTo>
                  <a:cubicBezTo>
                    <a:pt x="4175241" y="1625784"/>
                    <a:pt x="4257455" y="1846811"/>
                    <a:pt x="4339669" y="2026717"/>
                  </a:cubicBezTo>
                  <a:cubicBezTo>
                    <a:pt x="4540065" y="2448212"/>
                    <a:pt x="4786707" y="2915968"/>
                    <a:pt x="4596587" y="3388864"/>
                  </a:cubicBezTo>
                  <a:cubicBezTo>
                    <a:pt x="4550892" y="3498331"/>
                    <a:pt x="4491688" y="3599352"/>
                    <a:pt x="4420093" y="3687828"/>
                  </a:cubicBezTo>
                  <a:lnTo>
                    <a:pt x="2748988" y="3687828"/>
                  </a:lnTo>
                  <a:cubicBezTo>
                    <a:pt x="2589377" y="3531662"/>
                    <a:pt x="2456791" y="3344609"/>
                    <a:pt x="2345983" y="3157556"/>
                  </a:cubicBezTo>
                  <a:cubicBezTo>
                    <a:pt x="2315153" y="3111294"/>
                    <a:pt x="2289461" y="3065033"/>
                    <a:pt x="2258631" y="3018771"/>
                  </a:cubicBezTo>
                  <a:cubicBezTo>
                    <a:pt x="2243216" y="3003351"/>
                    <a:pt x="2232939" y="2982790"/>
                    <a:pt x="2217524" y="2962229"/>
                  </a:cubicBezTo>
                  <a:cubicBezTo>
                    <a:pt x="2217496" y="2962192"/>
                    <a:pt x="2204400" y="2944727"/>
                    <a:pt x="2195191" y="2934080"/>
                  </a:cubicBezTo>
                  <a:cubicBezTo>
                    <a:pt x="2193380" y="2932147"/>
                    <a:pt x="2192409" y="2930186"/>
                    <a:pt x="2191021" y="2928954"/>
                  </a:cubicBezTo>
                  <a:lnTo>
                    <a:pt x="2193005" y="2931480"/>
                  </a:lnTo>
                  <a:lnTo>
                    <a:pt x="2186694" y="2926248"/>
                  </a:lnTo>
                  <a:cubicBezTo>
                    <a:pt x="2130172" y="2854285"/>
                    <a:pt x="2068511" y="2782323"/>
                    <a:pt x="1996574" y="2720641"/>
                  </a:cubicBezTo>
                  <a:cubicBezTo>
                    <a:pt x="1873254" y="2612697"/>
                    <a:pt x="1688272" y="2515034"/>
                    <a:pt x="1534121" y="2499613"/>
                  </a:cubicBezTo>
                  <a:cubicBezTo>
                    <a:pt x="1097360" y="2468772"/>
                    <a:pt x="660599" y="2720641"/>
                    <a:pt x="527002" y="3142135"/>
                  </a:cubicBezTo>
                  <a:cubicBezTo>
                    <a:pt x="469532" y="3322817"/>
                    <a:pt x="467813" y="3510059"/>
                    <a:pt x="525435" y="3687828"/>
                  </a:cubicBezTo>
                  <a:lnTo>
                    <a:pt x="28500" y="3687828"/>
                  </a:lnTo>
                  <a:cubicBezTo>
                    <a:pt x="15874" y="3629108"/>
                    <a:pt x="7297" y="3568832"/>
                    <a:pt x="2888" y="3507088"/>
                  </a:cubicBezTo>
                  <a:cubicBezTo>
                    <a:pt x="-33080" y="2982790"/>
                    <a:pt x="270083" y="2437931"/>
                    <a:pt x="737675" y="2196343"/>
                  </a:cubicBezTo>
                  <a:cubicBezTo>
                    <a:pt x="1200128" y="1965035"/>
                    <a:pt x="1765348" y="1939334"/>
                    <a:pt x="2191832" y="2263165"/>
                  </a:cubicBezTo>
                  <a:cubicBezTo>
                    <a:pt x="2376813" y="2401950"/>
                    <a:pt x="2530964" y="2566436"/>
                    <a:pt x="2659423" y="2756622"/>
                  </a:cubicBezTo>
                  <a:cubicBezTo>
                    <a:pt x="2787883" y="2946809"/>
                    <a:pt x="2885512" y="3152416"/>
                    <a:pt x="3049939" y="3316901"/>
                  </a:cubicBezTo>
                  <a:cubicBezTo>
                    <a:pt x="3193814" y="3460826"/>
                    <a:pt x="3347965" y="3568770"/>
                    <a:pt x="3532946" y="3609891"/>
                  </a:cubicBezTo>
                  <a:cubicBezTo>
                    <a:pt x="3543222" y="3609891"/>
                    <a:pt x="3558638" y="3609891"/>
                    <a:pt x="3568914" y="3615031"/>
                  </a:cubicBezTo>
                  <a:lnTo>
                    <a:pt x="3572126" y="3615031"/>
                  </a:lnTo>
                  <a:lnTo>
                    <a:pt x="3579191" y="3615031"/>
                  </a:lnTo>
                  <a:cubicBezTo>
                    <a:pt x="3599744" y="3615031"/>
                    <a:pt x="3620298" y="3620171"/>
                    <a:pt x="3645990" y="3620171"/>
                  </a:cubicBezTo>
                  <a:cubicBezTo>
                    <a:pt x="3661405" y="3615031"/>
                    <a:pt x="3676820" y="3615031"/>
                    <a:pt x="3692235" y="3615031"/>
                  </a:cubicBezTo>
                  <a:cubicBezTo>
                    <a:pt x="3697374" y="3615031"/>
                    <a:pt x="3723065" y="3609891"/>
                    <a:pt x="3728204" y="3609891"/>
                  </a:cubicBezTo>
                  <a:cubicBezTo>
                    <a:pt x="3748757" y="3604751"/>
                    <a:pt x="3769310" y="3599611"/>
                    <a:pt x="3789864" y="3589330"/>
                  </a:cubicBezTo>
                  <a:cubicBezTo>
                    <a:pt x="3800141" y="3589330"/>
                    <a:pt x="3805279" y="3584190"/>
                    <a:pt x="3810417" y="3584190"/>
                  </a:cubicBezTo>
                  <a:lnTo>
                    <a:pt x="3794496" y="3593665"/>
                  </a:lnTo>
                  <a:cubicBezTo>
                    <a:pt x="3789379" y="3597594"/>
                    <a:pt x="3811474" y="3587274"/>
                    <a:pt x="3814007" y="3584190"/>
                  </a:cubicBezTo>
                  <a:lnTo>
                    <a:pt x="3815556" y="3584190"/>
                  </a:lnTo>
                  <a:cubicBezTo>
                    <a:pt x="3851524" y="3563630"/>
                    <a:pt x="3887493" y="3543069"/>
                    <a:pt x="3923461" y="3517368"/>
                  </a:cubicBezTo>
                  <a:cubicBezTo>
                    <a:pt x="3938623" y="3506214"/>
                    <a:pt x="3970832" y="3480261"/>
                    <a:pt x="3974845" y="3476247"/>
                  </a:cubicBezTo>
                  <a:cubicBezTo>
                    <a:pt x="3990260" y="3455686"/>
                    <a:pt x="4005675" y="3440265"/>
                    <a:pt x="4021090" y="3419705"/>
                  </a:cubicBezTo>
                  <a:cubicBezTo>
                    <a:pt x="4057059" y="3378583"/>
                    <a:pt x="4087889" y="3332322"/>
                    <a:pt x="4118719" y="3280920"/>
                  </a:cubicBezTo>
                  <a:cubicBezTo>
                    <a:pt x="4154687" y="3208958"/>
                    <a:pt x="4185518" y="3111294"/>
                    <a:pt x="4185518" y="3044472"/>
                  </a:cubicBezTo>
                  <a:cubicBezTo>
                    <a:pt x="4185518" y="2864566"/>
                    <a:pt x="4113581" y="2669239"/>
                    <a:pt x="4031367" y="2494473"/>
                  </a:cubicBezTo>
                  <a:cubicBezTo>
                    <a:pt x="3928600" y="2273446"/>
                    <a:pt x="3810417" y="2057558"/>
                    <a:pt x="3743619" y="1826251"/>
                  </a:cubicBezTo>
                  <a:cubicBezTo>
                    <a:pt x="3681958" y="1605223"/>
                    <a:pt x="3666543" y="1379056"/>
                    <a:pt x="3692235" y="1152888"/>
                  </a:cubicBezTo>
                  <a:cubicBezTo>
                    <a:pt x="3743619" y="772515"/>
                    <a:pt x="3913185" y="422983"/>
                    <a:pt x="4231763" y="201956"/>
                  </a:cubicBezTo>
                  <a:cubicBezTo>
                    <a:pt x="4409012" y="77838"/>
                    <a:pt x="4609504" y="12862"/>
                    <a:pt x="4812331"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1732836" y="1668903"/>
              <a:ext cx="10022017" cy="7667676"/>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grpSp>
      <p:grpSp>
        <p:nvGrpSpPr>
          <p:cNvPr id="119" name="Group 118">
            <a:extLst>
              <a:ext uri="{FF2B5EF4-FFF2-40B4-BE49-F238E27FC236}">
                <a16:creationId xmlns:a16="http://schemas.microsoft.com/office/drawing/2014/main" id="{E5691F86-88F8-41B2-B07F-6021649A1998}"/>
              </a:ext>
            </a:extLst>
          </p:cNvPr>
          <p:cNvGrpSpPr/>
          <p:nvPr/>
        </p:nvGrpSpPr>
        <p:grpSpPr>
          <a:xfrm>
            <a:off x="8055087" y="1016722"/>
            <a:ext cx="711655" cy="877899"/>
            <a:chOff x="9251950" y="2737151"/>
            <a:chExt cx="369887" cy="509588"/>
          </a:xfrm>
        </p:grpSpPr>
        <p:sp>
          <p:nvSpPr>
            <p:cNvPr id="120" name="Oval 67">
              <a:extLst>
                <a:ext uri="{FF2B5EF4-FFF2-40B4-BE49-F238E27FC236}">
                  <a16:creationId xmlns:a16="http://schemas.microsoft.com/office/drawing/2014/main" id="{DC4E9731-84B5-4A69-9D94-EC39724FD23D}"/>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92500" lnSpcReduction="20000"/>
            </a:bodyPr>
            <a:lstStyle/>
            <a:p>
              <a:endParaRPr lang="en-GB"/>
            </a:p>
          </p:txBody>
        </p:sp>
        <p:sp>
          <p:nvSpPr>
            <p:cNvPr id="121" name="Freeform 66">
              <a:extLst>
                <a:ext uri="{FF2B5EF4-FFF2-40B4-BE49-F238E27FC236}">
                  <a16:creationId xmlns:a16="http://schemas.microsoft.com/office/drawing/2014/main" id="{3C080BDF-5A62-48C0-884B-11E22DEA7F29}"/>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66" name="TextBox 65">
            <a:extLst>
              <a:ext uri="{FF2B5EF4-FFF2-40B4-BE49-F238E27FC236}">
                <a16:creationId xmlns:a16="http://schemas.microsoft.com/office/drawing/2014/main" id="{4B56C752-92BE-4B2D-ACB6-A6B2F3F8CA58}"/>
              </a:ext>
            </a:extLst>
          </p:cNvPr>
          <p:cNvSpPr txBox="1"/>
          <p:nvPr/>
        </p:nvSpPr>
        <p:spPr>
          <a:xfrm>
            <a:off x="387817" y="355323"/>
            <a:ext cx="4421250"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sz="2800" dirty="0"/>
              <a:t>Out of Home: Juvenile Law</a:t>
            </a:r>
            <a:endParaRPr lang="en-US" sz="2800" dirty="0"/>
          </a:p>
        </p:txBody>
      </p:sp>
      <p:sp>
        <p:nvSpPr>
          <p:cNvPr id="58" name="Rectangle 57">
            <a:extLst>
              <a:ext uri="{FF2B5EF4-FFF2-40B4-BE49-F238E27FC236}">
                <a16:creationId xmlns:a16="http://schemas.microsoft.com/office/drawing/2014/main" id="{A6A53F5D-136C-C64F-B4CE-8AB7B427FD56}"/>
              </a:ext>
            </a:extLst>
          </p:cNvPr>
          <p:cNvSpPr/>
          <p:nvPr/>
        </p:nvSpPr>
        <p:spPr>
          <a:xfrm>
            <a:off x="649193" y="1004248"/>
            <a:ext cx="3007888" cy="4247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2D79831-6F62-3F47-A1AC-705C4FE9E7AB}"/>
              </a:ext>
            </a:extLst>
          </p:cNvPr>
          <p:cNvSpPr/>
          <p:nvPr/>
        </p:nvSpPr>
        <p:spPr>
          <a:xfrm>
            <a:off x="649193" y="1575642"/>
            <a:ext cx="3007888" cy="4247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Option">
            <a:extLst>
              <a:ext uri="{FF2B5EF4-FFF2-40B4-BE49-F238E27FC236}">
                <a16:creationId xmlns:a16="http://schemas.microsoft.com/office/drawing/2014/main" id="{C7A97403-4701-C134-42C0-508FFE7D6E7B}"/>
              </a:ext>
            </a:extLst>
          </p:cNvPr>
          <p:cNvGraphicFramePr/>
          <p:nvPr>
            <p:extLst>
              <p:ext uri="{D42A27DB-BD31-4B8C-83A1-F6EECF244321}">
                <p14:modId xmlns:p14="http://schemas.microsoft.com/office/powerpoint/2010/main" val="1871617948"/>
              </p:ext>
            </p:extLst>
          </p:nvPr>
        </p:nvGraphicFramePr>
        <p:xfrm>
          <a:off x="-146678" y="1490519"/>
          <a:ext cx="6426319" cy="1835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178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p:cTn id="11" dur="1000" fill="hold"/>
                                        <p:tgtEl>
                                          <p:spTgt spid="119"/>
                                        </p:tgtEl>
                                        <p:attrNameLst>
                                          <p:attrName>ppt_w</p:attrName>
                                        </p:attrNameLst>
                                      </p:cBhvr>
                                      <p:tavLst>
                                        <p:tav tm="0">
                                          <p:val>
                                            <p:fltVal val="0"/>
                                          </p:val>
                                        </p:tav>
                                        <p:tav tm="100000">
                                          <p:val>
                                            <p:strVal val="#ppt_w"/>
                                          </p:val>
                                        </p:tav>
                                      </p:tavLst>
                                    </p:anim>
                                    <p:anim calcmode="lin" valueType="num">
                                      <p:cBhvr>
                                        <p:cTn id="12" dur="1000" fill="hold"/>
                                        <p:tgtEl>
                                          <p:spTgt spid="119"/>
                                        </p:tgtEl>
                                        <p:attrNameLst>
                                          <p:attrName>ppt_h</p:attrName>
                                        </p:attrNameLst>
                                      </p:cBhvr>
                                      <p:tavLst>
                                        <p:tav tm="0">
                                          <p:val>
                                            <p:fltVal val="0"/>
                                          </p:val>
                                        </p:tav>
                                        <p:tav tm="100000">
                                          <p:val>
                                            <p:strVal val="#ppt_h"/>
                                          </p:val>
                                        </p:tav>
                                      </p:tavLst>
                                    </p:anim>
                                  </p:childTnLst>
                                </p:cTn>
                              </p:par>
                            </p:childTnLst>
                          </p:cTn>
                        </p:par>
                        <p:par>
                          <p:cTn id="13" fill="hold">
                            <p:stCondLst>
                              <p:cond delay="2000"/>
                            </p:stCondLst>
                            <p:childTnLst>
                              <p:par>
                                <p:cTn id="14" presetID="6" presetClass="emph" presetSubtype="0" autoRev="1" fill="hold" nodeType="afterEffect">
                                  <p:stCondLst>
                                    <p:cond delay="0"/>
                                  </p:stCondLst>
                                  <p:childTnLst>
                                    <p:animScale>
                                      <p:cBhvr>
                                        <p:cTn id="15" dur="100" fill="hold"/>
                                        <p:tgtEl>
                                          <p:spTgt spid="1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18D686-4571-4E9A-8FB1-F609FE7ED9E1}"/>
              </a:ext>
            </a:extLst>
          </p:cNvPr>
          <p:cNvGrpSpPr/>
          <p:nvPr/>
        </p:nvGrpSpPr>
        <p:grpSpPr>
          <a:xfrm>
            <a:off x="0" y="351663"/>
            <a:ext cx="9141619" cy="4791838"/>
            <a:chOff x="0" y="468883"/>
            <a:chExt cx="12188825" cy="6389117"/>
          </a:xfrm>
        </p:grpSpPr>
        <p:sp>
          <p:nvSpPr>
            <p:cNvPr id="130" name="Rectangle 129">
              <a:extLst>
                <a:ext uri="{FF2B5EF4-FFF2-40B4-BE49-F238E27FC236}">
                  <a16:creationId xmlns:a16="http://schemas.microsoft.com/office/drawing/2014/main" id="{5E36D350-CAB2-45D1-BB5F-80E359F609E3}"/>
                </a:ext>
              </a:extLst>
            </p:cNvPr>
            <p:cNvSpPr/>
            <p:nvPr/>
          </p:nvSpPr>
          <p:spPr bwMode="auto">
            <a:xfrm>
              <a:off x="0" y="6611699"/>
              <a:ext cx="4641480" cy="246301"/>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normAutofit fontScale="47500" lnSpcReduction="20000"/>
            </a:bodyPr>
            <a:lstStyle/>
            <a:p>
              <a:endParaRPr lang="en-GB"/>
            </a:p>
          </p:txBody>
        </p:sp>
        <p:sp>
          <p:nvSpPr>
            <p:cNvPr id="12" name="Freeform 10">
              <a:extLst>
                <a:ext uri="{FF2B5EF4-FFF2-40B4-BE49-F238E27FC236}">
                  <a16:creationId xmlns:a16="http://schemas.microsoft.com/office/drawing/2014/main" id="{9CD0E3E7-7897-4D67-8DE9-DE9D39F3B922}"/>
                </a:ext>
              </a:extLst>
            </p:cNvPr>
            <p:cNvSpPr>
              <a:spLocks/>
            </p:cNvSpPr>
            <p:nvPr/>
          </p:nvSpPr>
          <p:spPr bwMode="auto">
            <a:xfrm>
              <a:off x="9131873" y="962389"/>
              <a:ext cx="1433437" cy="2763988"/>
            </a:xfrm>
            <a:custGeom>
              <a:avLst/>
              <a:gdLst>
                <a:gd name="T0" fmla="*/ 341 w 381"/>
                <a:gd name="T1" fmla="*/ 572 h 734"/>
                <a:gd name="T2" fmla="*/ 288 w 381"/>
                <a:gd name="T3" fmla="*/ 289 h 734"/>
                <a:gd name="T4" fmla="*/ 252 w 381"/>
                <a:gd name="T5" fmla="*/ 169 h 734"/>
                <a:gd name="T6" fmla="*/ 252 w 381"/>
                <a:gd name="T7" fmla="*/ 138 h 734"/>
                <a:gd name="T8" fmla="*/ 253 w 381"/>
                <a:gd name="T9" fmla="*/ 123 h 734"/>
                <a:gd name="T10" fmla="*/ 254 w 381"/>
                <a:gd name="T11" fmla="*/ 114 h 734"/>
                <a:gd name="T12" fmla="*/ 267 w 381"/>
                <a:gd name="T13" fmla="*/ 63 h 734"/>
                <a:gd name="T14" fmla="*/ 268 w 381"/>
                <a:gd name="T15" fmla="*/ 62 h 734"/>
                <a:gd name="T16" fmla="*/ 269 w 381"/>
                <a:gd name="T17" fmla="*/ 60 h 734"/>
                <a:gd name="T18" fmla="*/ 274 w 381"/>
                <a:gd name="T19" fmla="*/ 49 h 734"/>
                <a:gd name="T20" fmla="*/ 286 w 381"/>
                <a:gd name="T21" fmla="*/ 29 h 734"/>
                <a:gd name="T22" fmla="*/ 289 w 381"/>
                <a:gd name="T23" fmla="*/ 25 h 734"/>
                <a:gd name="T24" fmla="*/ 294 w 381"/>
                <a:gd name="T25" fmla="*/ 19 h 734"/>
                <a:gd name="T26" fmla="*/ 312 w 381"/>
                <a:gd name="T27" fmla="*/ 2 h 734"/>
                <a:gd name="T28" fmla="*/ 314 w 381"/>
                <a:gd name="T29" fmla="*/ 0 h 734"/>
                <a:gd name="T30" fmla="*/ 306 w 381"/>
                <a:gd name="T31" fmla="*/ 0 h 734"/>
                <a:gd name="T32" fmla="*/ 291 w 381"/>
                <a:gd name="T33" fmla="*/ 3 h 734"/>
                <a:gd name="T34" fmla="*/ 270 w 381"/>
                <a:gd name="T35" fmla="*/ 9 h 734"/>
                <a:gd name="T36" fmla="*/ 264 w 381"/>
                <a:gd name="T37" fmla="*/ 12 h 734"/>
                <a:gd name="T38" fmla="*/ 260 w 381"/>
                <a:gd name="T39" fmla="*/ 14 h 734"/>
                <a:gd name="T40" fmla="*/ 243 w 381"/>
                <a:gd name="T41" fmla="*/ 23 h 734"/>
                <a:gd name="T42" fmla="*/ 237 w 381"/>
                <a:gd name="T43" fmla="*/ 28 h 734"/>
                <a:gd name="T44" fmla="*/ 234 w 381"/>
                <a:gd name="T45" fmla="*/ 30 h 734"/>
                <a:gd name="T46" fmla="*/ 218 w 381"/>
                <a:gd name="T47" fmla="*/ 46 h 734"/>
                <a:gd name="T48" fmla="*/ 213 w 381"/>
                <a:gd name="T49" fmla="*/ 52 h 734"/>
                <a:gd name="T50" fmla="*/ 210 w 381"/>
                <a:gd name="T51" fmla="*/ 56 h 734"/>
                <a:gd name="T52" fmla="*/ 199 w 381"/>
                <a:gd name="T53" fmla="*/ 75 h 734"/>
                <a:gd name="T54" fmla="*/ 194 w 381"/>
                <a:gd name="T55" fmla="*/ 85 h 734"/>
                <a:gd name="T56" fmla="*/ 193 w 381"/>
                <a:gd name="T57" fmla="*/ 87 h 734"/>
                <a:gd name="T58" fmla="*/ 192 w 381"/>
                <a:gd name="T59" fmla="*/ 87 h 734"/>
                <a:gd name="T60" fmla="*/ 180 w 381"/>
                <a:gd name="T61" fmla="*/ 136 h 734"/>
                <a:gd name="T62" fmla="*/ 179 w 381"/>
                <a:gd name="T63" fmla="*/ 144 h 734"/>
                <a:gd name="T64" fmla="*/ 178 w 381"/>
                <a:gd name="T65" fmla="*/ 158 h 734"/>
                <a:gd name="T66" fmla="*/ 178 w 381"/>
                <a:gd name="T67" fmla="*/ 187 h 734"/>
                <a:gd name="T68" fmla="*/ 212 w 381"/>
                <a:gd name="T69" fmla="*/ 301 h 734"/>
                <a:gd name="T70" fmla="*/ 262 w 381"/>
                <a:gd name="T71" fmla="*/ 566 h 734"/>
                <a:gd name="T72" fmla="*/ 0 w 381"/>
                <a:gd name="T73" fmla="*/ 690 h 734"/>
                <a:gd name="T74" fmla="*/ 104 w 381"/>
                <a:gd name="T75" fmla="*/ 715 h 734"/>
                <a:gd name="T76" fmla="*/ 341 w 381"/>
                <a:gd name="T77" fmla="*/ 572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1" h="734">
                  <a:moveTo>
                    <a:pt x="341" y="572"/>
                  </a:moveTo>
                  <a:cubicBezTo>
                    <a:pt x="381" y="474"/>
                    <a:pt x="330" y="377"/>
                    <a:pt x="288" y="289"/>
                  </a:cubicBezTo>
                  <a:cubicBezTo>
                    <a:pt x="271" y="252"/>
                    <a:pt x="254" y="207"/>
                    <a:pt x="252" y="169"/>
                  </a:cubicBezTo>
                  <a:cubicBezTo>
                    <a:pt x="251" y="158"/>
                    <a:pt x="251" y="148"/>
                    <a:pt x="252" y="138"/>
                  </a:cubicBezTo>
                  <a:cubicBezTo>
                    <a:pt x="252" y="133"/>
                    <a:pt x="252" y="128"/>
                    <a:pt x="253" y="123"/>
                  </a:cubicBezTo>
                  <a:cubicBezTo>
                    <a:pt x="253" y="123"/>
                    <a:pt x="253" y="116"/>
                    <a:pt x="254" y="114"/>
                  </a:cubicBezTo>
                  <a:cubicBezTo>
                    <a:pt x="256" y="97"/>
                    <a:pt x="261" y="79"/>
                    <a:pt x="267" y="63"/>
                  </a:cubicBezTo>
                  <a:cubicBezTo>
                    <a:pt x="267" y="62"/>
                    <a:pt x="268" y="62"/>
                    <a:pt x="268" y="62"/>
                  </a:cubicBezTo>
                  <a:cubicBezTo>
                    <a:pt x="268" y="61"/>
                    <a:pt x="268" y="61"/>
                    <a:pt x="269" y="60"/>
                  </a:cubicBezTo>
                  <a:cubicBezTo>
                    <a:pt x="270" y="56"/>
                    <a:pt x="272" y="53"/>
                    <a:pt x="274" y="49"/>
                  </a:cubicBezTo>
                  <a:cubicBezTo>
                    <a:pt x="278" y="42"/>
                    <a:pt x="282" y="36"/>
                    <a:pt x="286" y="29"/>
                  </a:cubicBezTo>
                  <a:cubicBezTo>
                    <a:pt x="286" y="29"/>
                    <a:pt x="288" y="27"/>
                    <a:pt x="289" y="25"/>
                  </a:cubicBezTo>
                  <a:cubicBezTo>
                    <a:pt x="291" y="23"/>
                    <a:pt x="292" y="21"/>
                    <a:pt x="294" y="19"/>
                  </a:cubicBezTo>
                  <a:cubicBezTo>
                    <a:pt x="300" y="13"/>
                    <a:pt x="306" y="7"/>
                    <a:pt x="312" y="2"/>
                  </a:cubicBezTo>
                  <a:cubicBezTo>
                    <a:pt x="313" y="1"/>
                    <a:pt x="313" y="1"/>
                    <a:pt x="314" y="0"/>
                  </a:cubicBezTo>
                  <a:cubicBezTo>
                    <a:pt x="311" y="0"/>
                    <a:pt x="308" y="0"/>
                    <a:pt x="306" y="0"/>
                  </a:cubicBezTo>
                  <a:cubicBezTo>
                    <a:pt x="303" y="1"/>
                    <a:pt x="294" y="2"/>
                    <a:pt x="291" y="3"/>
                  </a:cubicBezTo>
                  <a:cubicBezTo>
                    <a:pt x="284" y="5"/>
                    <a:pt x="277" y="7"/>
                    <a:pt x="270" y="9"/>
                  </a:cubicBezTo>
                  <a:cubicBezTo>
                    <a:pt x="269" y="10"/>
                    <a:pt x="265" y="11"/>
                    <a:pt x="264" y="12"/>
                  </a:cubicBezTo>
                  <a:cubicBezTo>
                    <a:pt x="263" y="12"/>
                    <a:pt x="262" y="13"/>
                    <a:pt x="260" y="14"/>
                  </a:cubicBezTo>
                  <a:cubicBezTo>
                    <a:pt x="255" y="17"/>
                    <a:pt x="249" y="20"/>
                    <a:pt x="243" y="23"/>
                  </a:cubicBezTo>
                  <a:cubicBezTo>
                    <a:pt x="241" y="25"/>
                    <a:pt x="239" y="26"/>
                    <a:pt x="237" y="28"/>
                  </a:cubicBezTo>
                  <a:cubicBezTo>
                    <a:pt x="236" y="29"/>
                    <a:pt x="235" y="29"/>
                    <a:pt x="234" y="30"/>
                  </a:cubicBezTo>
                  <a:cubicBezTo>
                    <a:pt x="229" y="35"/>
                    <a:pt x="223" y="41"/>
                    <a:pt x="218" y="46"/>
                  </a:cubicBezTo>
                  <a:cubicBezTo>
                    <a:pt x="216" y="48"/>
                    <a:pt x="214" y="50"/>
                    <a:pt x="213" y="52"/>
                  </a:cubicBezTo>
                  <a:cubicBezTo>
                    <a:pt x="212" y="53"/>
                    <a:pt x="210" y="55"/>
                    <a:pt x="210" y="56"/>
                  </a:cubicBezTo>
                  <a:cubicBezTo>
                    <a:pt x="206" y="62"/>
                    <a:pt x="202" y="68"/>
                    <a:pt x="199" y="75"/>
                  </a:cubicBezTo>
                  <a:cubicBezTo>
                    <a:pt x="197" y="78"/>
                    <a:pt x="195" y="81"/>
                    <a:pt x="194" y="85"/>
                  </a:cubicBezTo>
                  <a:cubicBezTo>
                    <a:pt x="193" y="85"/>
                    <a:pt x="193" y="86"/>
                    <a:pt x="193" y="87"/>
                  </a:cubicBezTo>
                  <a:cubicBezTo>
                    <a:pt x="193" y="87"/>
                    <a:pt x="192" y="87"/>
                    <a:pt x="192" y="87"/>
                  </a:cubicBezTo>
                  <a:cubicBezTo>
                    <a:pt x="186" y="103"/>
                    <a:pt x="182" y="119"/>
                    <a:pt x="180" y="136"/>
                  </a:cubicBezTo>
                  <a:cubicBezTo>
                    <a:pt x="179" y="138"/>
                    <a:pt x="179" y="144"/>
                    <a:pt x="179" y="144"/>
                  </a:cubicBezTo>
                  <a:cubicBezTo>
                    <a:pt x="178" y="149"/>
                    <a:pt x="178" y="153"/>
                    <a:pt x="178" y="158"/>
                  </a:cubicBezTo>
                  <a:cubicBezTo>
                    <a:pt x="177" y="168"/>
                    <a:pt x="177" y="177"/>
                    <a:pt x="178" y="187"/>
                  </a:cubicBezTo>
                  <a:cubicBezTo>
                    <a:pt x="180" y="223"/>
                    <a:pt x="196" y="266"/>
                    <a:pt x="212" y="301"/>
                  </a:cubicBezTo>
                  <a:cubicBezTo>
                    <a:pt x="251" y="383"/>
                    <a:pt x="299" y="474"/>
                    <a:pt x="262" y="566"/>
                  </a:cubicBezTo>
                  <a:cubicBezTo>
                    <a:pt x="227" y="650"/>
                    <a:pt x="90" y="695"/>
                    <a:pt x="0" y="690"/>
                  </a:cubicBezTo>
                  <a:cubicBezTo>
                    <a:pt x="40" y="718"/>
                    <a:pt x="89" y="712"/>
                    <a:pt x="104" y="715"/>
                  </a:cubicBezTo>
                  <a:cubicBezTo>
                    <a:pt x="209" y="734"/>
                    <a:pt x="301" y="669"/>
                    <a:pt x="341" y="572"/>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4641483" y="468883"/>
              <a:ext cx="7528159" cy="6099954"/>
            </a:xfrm>
            <a:custGeom>
              <a:avLst/>
              <a:gdLst>
                <a:gd name="T0" fmla="*/ 1970 w 2000"/>
                <a:gd name="T1" fmla="*/ 736 h 1620"/>
                <a:gd name="T2" fmla="*/ 1950 w 2000"/>
                <a:gd name="T3" fmla="*/ 755 h 1620"/>
                <a:gd name="T4" fmla="*/ 1908 w 2000"/>
                <a:gd name="T5" fmla="*/ 779 h 1620"/>
                <a:gd name="T6" fmla="*/ 1869 w 2000"/>
                <a:gd name="T7" fmla="*/ 790 h 1620"/>
                <a:gd name="T8" fmla="*/ 1827 w 2000"/>
                <a:gd name="T9" fmla="*/ 792 h 1620"/>
                <a:gd name="T10" fmla="*/ 1795 w 2000"/>
                <a:gd name="T11" fmla="*/ 787 h 1620"/>
                <a:gd name="T12" fmla="*/ 1763 w 2000"/>
                <a:gd name="T13" fmla="*/ 777 h 1620"/>
                <a:gd name="T14" fmla="*/ 1727 w 2000"/>
                <a:gd name="T15" fmla="*/ 756 h 1620"/>
                <a:gd name="T16" fmla="*/ 1679 w 2000"/>
                <a:gd name="T17" fmla="*/ 627 h 1620"/>
                <a:gd name="T18" fmla="*/ 1279 w 2000"/>
                <a:gd name="T19" fmla="*/ 262 h 1620"/>
                <a:gd name="T20" fmla="*/ 1362 w 2000"/>
                <a:gd name="T21" fmla="*/ 676 h 1620"/>
                <a:gd name="T22" fmla="*/ 1325 w 2000"/>
                <a:gd name="T23" fmla="*/ 721 h 1620"/>
                <a:gd name="T24" fmla="*/ 1302 w 2000"/>
                <a:gd name="T25" fmla="*/ 735 h 1620"/>
                <a:gd name="T26" fmla="*/ 1282 w 2000"/>
                <a:gd name="T27" fmla="*/ 741 h 1620"/>
                <a:gd name="T28" fmla="*/ 1255 w 2000"/>
                <a:gd name="T29" fmla="*/ 741 h 1620"/>
                <a:gd name="T30" fmla="*/ 1154 w 2000"/>
                <a:gd name="T31" fmla="*/ 683 h 1620"/>
                <a:gd name="T32" fmla="*/ 561 w 2000"/>
                <a:gd name="T33" fmla="*/ 720 h 1620"/>
                <a:gd name="T34" fmla="*/ 809 w 2000"/>
                <a:gd name="T35" fmla="*/ 1021 h 1620"/>
                <a:gd name="T36" fmla="*/ 833 w 2000"/>
                <a:gd name="T37" fmla="*/ 1045 h 1620"/>
                <a:gd name="T38" fmla="*/ 844 w 2000"/>
                <a:gd name="T39" fmla="*/ 1064 h 1620"/>
                <a:gd name="T40" fmla="*/ 849 w 2000"/>
                <a:gd name="T41" fmla="*/ 1081 h 1620"/>
                <a:gd name="T42" fmla="*/ 846 w 2000"/>
                <a:gd name="T43" fmla="*/ 1135 h 1620"/>
                <a:gd name="T44" fmla="*/ 835 w 2000"/>
                <a:gd name="T45" fmla="*/ 1163 h 1620"/>
                <a:gd name="T46" fmla="*/ 823 w 2000"/>
                <a:gd name="T47" fmla="*/ 1182 h 1620"/>
                <a:gd name="T48" fmla="*/ 800 w 2000"/>
                <a:gd name="T49" fmla="*/ 1204 h 1620"/>
                <a:gd name="T50" fmla="*/ 768 w 2000"/>
                <a:gd name="T51" fmla="*/ 1224 h 1620"/>
                <a:gd name="T52" fmla="*/ 740 w 2000"/>
                <a:gd name="T53" fmla="*/ 1232 h 1620"/>
                <a:gd name="T54" fmla="*/ 715 w 2000"/>
                <a:gd name="T55" fmla="*/ 1232 h 1620"/>
                <a:gd name="T56" fmla="*/ 682 w 2000"/>
                <a:gd name="T57" fmla="*/ 1223 h 1620"/>
                <a:gd name="T58" fmla="*/ 605 w 2000"/>
                <a:gd name="T59" fmla="*/ 1148 h 1620"/>
                <a:gd name="T60" fmla="*/ 260 w 2000"/>
                <a:gd name="T61" fmla="*/ 1046 h 1620"/>
                <a:gd name="T62" fmla="*/ 140 w 2000"/>
                <a:gd name="T63" fmla="*/ 1474 h 1620"/>
                <a:gd name="T64" fmla="*/ 125 w 2000"/>
                <a:gd name="T65" fmla="*/ 1488 h 1620"/>
                <a:gd name="T66" fmla="*/ 92 w 2000"/>
                <a:gd name="T67" fmla="*/ 1507 h 1620"/>
                <a:gd name="T68" fmla="*/ 220 w 2000"/>
                <a:gd name="T69" fmla="*/ 1525 h 1620"/>
                <a:gd name="T70" fmla="*/ 425 w 2000"/>
                <a:gd name="T71" fmla="*/ 1093 h 1620"/>
                <a:gd name="T72" fmla="*/ 770 w 2000"/>
                <a:gd name="T73" fmla="*/ 1321 h 1620"/>
                <a:gd name="T74" fmla="*/ 781 w 2000"/>
                <a:gd name="T75" fmla="*/ 891 h 1620"/>
                <a:gd name="T76" fmla="*/ 743 w 2000"/>
                <a:gd name="T77" fmla="*/ 865 h 1620"/>
                <a:gd name="T78" fmla="*/ 673 w 2000"/>
                <a:gd name="T79" fmla="*/ 781 h 1620"/>
                <a:gd name="T80" fmla="*/ 986 w 2000"/>
                <a:gd name="T81" fmla="*/ 607 h 1620"/>
                <a:gd name="T82" fmla="*/ 1000 w 2000"/>
                <a:gd name="T83" fmla="*/ 625 h 1620"/>
                <a:gd name="T84" fmla="*/ 1405 w 2000"/>
                <a:gd name="T85" fmla="*/ 432 h 1620"/>
                <a:gd name="T86" fmla="*/ 1373 w 2000"/>
                <a:gd name="T87" fmla="*/ 267 h 1620"/>
                <a:gd name="T88" fmla="*/ 1386 w 2000"/>
                <a:gd name="T89" fmla="*/ 218 h 1620"/>
                <a:gd name="T90" fmla="*/ 1403 w 2000"/>
                <a:gd name="T91" fmla="*/ 187 h 1620"/>
                <a:gd name="T92" fmla="*/ 1411 w 2000"/>
                <a:gd name="T93" fmla="*/ 177 h 1620"/>
                <a:gd name="T94" fmla="*/ 1430 w 2000"/>
                <a:gd name="T95" fmla="*/ 159 h 1620"/>
                <a:gd name="T96" fmla="*/ 1462 w 2000"/>
                <a:gd name="T97" fmla="*/ 140 h 1620"/>
                <a:gd name="T98" fmla="*/ 1499 w 2000"/>
                <a:gd name="T99" fmla="*/ 131 h 1620"/>
                <a:gd name="T100" fmla="*/ 1532 w 2000"/>
                <a:gd name="T101" fmla="*/ 132 h 1620"/>
                <a:gd name="T102" fmla="*/ 1545 w 2000"/>
                <a:gd name="T103" fmla="*/ 134 h 1620"/>
                <a:gd name="T104" fmla="*/ 1569 w 2000"/>
                <a:gd name="T105" fmla="*/ 141 h 1620"/>
                <a:gd name="T106" fmla="*/ 1604 w 2000"/>
                <a:gd name="T107" fmla="*/ 160 h 1620"/>
                <a:gd name="T108" fmla="*/ 1634 w 2000"/>
                <a:gd name="T109" fmla="*/ 191 h 1620"/>
                <a:gd name="T110" fmla="*/ 1655 w 2000"/>
                <a:gd name="T111" fmla="*/ 227 h 1620"/>
                <a:gd name="T112" fmla="*/ 1666 w 2000"/>
                <a:gd name="T113" fmla="*/ 266 h 1620"/>
                <a:gd name="T114" fmla="*/ 1629 w 2000"/>
                <a:gd name="T115" fmla="*/ 790 h 1620"/>
                <a:gd name="T116" fmla="*/ 1981 w 2000"/>
                <a:gd name="T117" fmla="*/ 72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 h="1620">
                  <a:moveTo>
                    <a:pt x="1981" y="724"/>
                  </a:moveTo>
                  <a:cubicBezTo>
                    <a:pt x="1980" y="724"/>
                    <a:pt x="1980" y="725"/>
                    <a:pt x="1979" y="726"/>
                  </a:cubicBezTo>
                  <a:cubicBezTo>
                    <a:pt x="1979" y="725"/>
                    <a:pt x="1980" y="724"/>
                    <a:pt x="1981" y="724"/>
                  </a:cubicBezTo>
                  <a:cubicBezTo>
                    <a:pt x="1981" y="722"/>
                    <a:pt x="1972" y="734"/>
                    <a:pt x="1970" y="736"/>
                  </a:cubicBezTo>
                  <a:cubicBezTo>
                    <a:pt x="1965" y="741"/>
                    <a:pt x="1960" y="746"/>
                    <a:pt x="1955" y="751"/>
                  </a:cubicBezTo>
                  <a:cubicBezTo>
                    <a:pt x="1954" y="752"/>
                    <a:pt x="1952" y="753"/>
                    <a:pt x="1950" y="755"/>
                  </a:cubicBezTo>
                  <a:cubicBezTo>
                    <a:pt x="1952" y="753"/>
                    <a:pt x="1952" y="753"/>
                    <a:pt x="1947" y="757"/>
                  </a:cubicBezTo>
                  <a:cubicBezTo>
                    <a:pt x="1948" y="756"/>
                    <a:pt x="1949" y="755"/>
                    <a:pt x="1950" y="755"/>
                  </a:cubicBezTo>
                  <a:cubicBezTo>
                    <a:pt x="1949" y="756"/>
                    <a:pt x="1947" y="758"/>
                    <a:pt x="1946" y="758"/>
                  </a:cubicBezTo>
                  <a:cubicBezTo>
                    <a:pt x="1939" y="763"/>
                    <a:pt x="1933" y="767"/>
                    <a:pt x="1926" y="771"/>
                  </a:cubicBezTo>
                  <a:cubicBezTo>
                    <a:pt x="1921" y="773"/>
                    <a:pt x="1917" y="775"/>
                    <a:pt x="1912" y="778"/>
                  </a:cubicBezTo>
                  <a:cubicBezTo>
                    <a:pt x="1911" y="778"/>
                    <a:pt x="1910" y="778"/>
                    <a:pt x="1908" y="779"/>
                  </a:cubicBezTo>
                  <a:cubicBezTo>
                    <a:pt x="1909" y="779"/>
                    <a:pt x="1911" y="778"/>
                    <a:pt x="1912" y="778"/>
                  </a:cubicBezTo>
                  <a:cubicBezTo>
                    <a:pt x="1914" y="776"/>
                    <a:pt x="1901" y="782"/>
                    <a:pt x="1898" y="783"/>
                  </a:cubicBezTo>
                  <a:cubicBezTo>
                    <a:pt x="1892" y="785"/>
                    <a:pt x="1885" y="786"/>
                    <a:pt x="1879" y="788"/>
                  </a:cubicBezTo>
                  <a:cubicBezTo>
                    <a:pt x="1876" y="788"/>
                    <a:pt x="1873" y="789"/>
                    <a:pt x="1869" y="790"/>
                  </a:cubicBezTo>
                  <a:cubicBezTo>
                    <a:pt x="1868" y="790"/>
                    <a:pt x="1867" y="790"/>
                    <a:pt x="1866" y="790"/>
                  </a:cubicBezTo>
                  <a:cubicBezTo>
                    <a:pt x="1873" y="790"/>
                    <a:pt x="1860" y="792"/>
                    <a:pt x="1866" y="790"/>
                  </a:cubicBezTo>
                  <a:cubicBezTo>
                    <a:pt x="1866" y="790"/>
                    <a:pt x="1866" y="790"/>
                    <a:pt x="1866" y="790"/>
                  </a:cubicBezTo>
                  <a:cubicBezTo>
                    <a:pt x="1853" y="792"/>
                    <a:pt x="1840" y="792"/>
                    <a:pt x="1827" y="792"/>
                  </a:cubicBezTo>
                  <a:cubicBezTo>
                    <a:pt x="1822" y="791"/>
                    <a:pt x="1817" y="791"/>
                    <a:pt x="1812" y="790"/>
                  </a:cubicBezTo>
                  <a:cubicBezTo>
                    <a:pt x="1811" y="790"/>
                    <a:pt x="1810" y="790"/>
                    <a:pt x="1808" y="790"/>
                  </a:cubicBezTo>
                  <a:cubicBezTo>
                    <a:pt x="1809" y="790"/>
                    <a:pt x="1810" y="790"/>
                    <a:pt x="1812" y="790"/>
                  </a:cubicBezTo>
                  <a:cubicBezTo>
                    <a:pt x="1816" y="791"/>
                    <a:pt x="1799" y="788"/>
                    <a:pt x="1795" y="787"/>
                  </a:cubicBezTo>
                  <a:cubicBezTo>
                    <a:pt x="1789" y="786"/>
                    <a:pt x="1783" y="784"/>
                    <a:pt x="1777" y="782"/>
                  </a:cubicBezTo>
                  <a:cubicBezTo>
                    <a:pt x="1774" y="781"/>
                    <a:pt x="1764" y="777"/>
                    <a:pt x="1763" y="777"/>
                  </a:cubicBezTo>
                  <a:cubicBezTo>
                    <a:pt x="1764" y="778"/>
                    <a:pt x="1766" y="778"/>
                    <a:pt x="1767" y="779"/>
                  </a:cubicBezTo>
                  <a:cubicBezTo>
                    <a:pt x="1763" y="777"/>
                    <a:pt x="1762" y="777"/>
                    <a:pt x="1763" y="777"/>
                  </a:cubicBezTo>
                  <a:cubicBezTo>
                    <a:pt x="1752" y="772"/>
                    <a:pt x="1742" y="766"/>
                    <a:pt x="1732" y="760"/>
                  </a:cubicBezTo>
                  <a:cubicBezTo>
                    <a:pt x="1730" y="758"/>
                    <a:pt x="1729" y="757"/>
                    <a:pt x="1727" y="756"/>
                  </a:cubicBezTo>
                  <a:cubicBezTo>
                    <a:pt x="1730" y="758"/>
                    <a:pt x="1732" y="760"/>
                    <a:pt x="1724" y="754"/>
                  </a:cubicBezTo>
                  <a:cubicBezTo>
                    <a:pt x="1725" y="755"/>
                    <a:pt x="1726" y="756"/>
                    <a:pt x="1727" y="756"/>
                  </a:cubicBezTo>
                  <a:cubicBezTo>
                    <a:pt x="1726" y="755"/>
                    <a:pt x="1725" y="754"/>
                    <a:pt x="1724" y="754"/>
                  </a:cubicBezTo>
                  <a:cubicBezTo>
                    <a:pt x="1719" y="750"/>
                    <a:pt x="1715" y="746"/>
                    <a:pt x="1711" y="741"/>
                  </a:cubicBezTo>
                  <a:cubicBezTo>
                    <a:pt x="1698" y="729"/>
                    <a:pt x="1694" y="722"/>
                    <a:pt x="1685" y="705"/>
                  </a:cubicBezTo>
                  <a:cubicBezTo>
                    <a:pt x="1675" y="685"/>
                    <a:pt x="1674" y="651"/>
                    <a:pt x="1679" y="627"/>
                  </a:cubicBezTo>
                  <a:cubicBezTo>
                    <a:pt x="1695" y="549"/>
                    <a:pt x="1737" y="479"/>
                    <a:pt x="1755" y="402"/>
                  </a:cubicBezTo>
                  <a:cubicBezTo>
                    <a:pt x="1774" y="318"/>
                    <a:pt x="1767" y="226"/>
                    <a:pt x="1720" y="152"/>
                  </a:cubicBezTo>
                  <a:cubicBezTo>
                    <a:pt x="1650" y="40"/>
                    <a:pt x="1494" y="0"/>
                    <a:pt x="1384" y="77"/>
                  </a:cubicBezTo>
                  <a:cubicBezTo>
                    <a:pt x="1322" y="120"/>
                    <a:pt x="1289" y="188"/>
                    <a:pt x="1279" y="262"/>
                  </a:cubicBezTo>
                  <a:cubicBezTo>
                    <a:pt x="1274" y="306"/>
                    <a:pt x="1277" y="350"/>
                    <a:pt x="1289" y="393"/>
                  </a:cubicBezTo>
                  <a:cubicBezTo>
                    <a:pt x="1302" y="438"/>
                    <a:pt x="1325" y="480"/>
                    <a:pt x="1345" y="523"/>
                  </a:cubicBezTo>
                  <a:cubicBezTo>
                    <a:pt x="1361" y="557"/>
                    <a:pt x="1375" y="595"/>
                    <a:pt x="1375" y="630"/>
                  </a:cubicBezTo>
                  <a:cubicBezTo>
                    <a:pt x="1375" y="643"/>
                    <a:pt x="1369" y="662"/>
                    <a:pt x="1362" y="676"/>
                  </a:cubicBezTo>
                  <a:cubicBezTo>
                    <a:pt x="1356" y="686"/>
                    <a:pt x="1350" y="695"/>
                    <a:pt x="1343" y="703"/>
                  </a:cubicBezTo>
                  <a:cubicBezTo>
                    <a:pt x="1340" y="707"/>
                    <a:pt x="1337" y="710"/>
                    <a:pt x="1334" y="714"/>
                  </a:cubicBezTo>
                  <a:cubicBezTo>
                    <a:pt x="1333" y="715"/>
                    <a:pt x="1323" y="723"/>
                    <a:pt x="1324" y="722"/>
                  </a:cubicBezTo>
                  <a:cubicBezTo>
                    <a:pt x="1324" y="722"/>
                    <a:pt x="1325" y="722"/>
                    <a:pt x="1325" y="721"/>
                  </a:cubicBezTo>
                  <a:cubicBezTo>
                    <a:pt x="1325" y="722"/>
                    <a:pt x="1324" y="722"/>
                    <a:pt x="1324" y="722"/>
                  </a:cubicBezTo>
                  <a:cubicBezTo>
                    <a:pt x="1317" y="727"/>
                    <a:pt x="1310" y="731"/>
                    <a:pt x="1303" y="735"/>
                  </a:cubicBezTo>
                  <a:cubicBezTo>
                    <a:pt x="1303" y="735"/>
                    <a:pt x="1302" y="735"/>
                    <a:pt x="1302" y="735"/>
                  </a:cubicBezTo>
                  <a:cubicBezTo>
                    <a:pt x="1306" y="734"/>
                    <a:pt x="1293" y="740"/>
                    <a:pt x="1302" y="735"/>
                  </a:cubicBezTo>
                  <a:cubicBezTo>
                    <a:pt x="1301" y="735"/>
                    <a:pt x="1300" y="736"/>
                    <a:pt x="1298" y="736"/>
                  </a:cubicBezTo>
                  <a:cubicBezTo>
                    <a:pt x="1294" y="738"/>
                    <a:pt x="1290" y="739"/>
                    <a:pt x="1286" y="740"/>
                  </a:cubicBezTo>
                  <a:cubicBezTo>
                    <a:pt x="1285" y="740"/>
                    <a:pt x="1280" y="741"/>
                    <a:pt x="1279" y="741"/>
                  </a:cubicBezTo>
                  <a:cubicBezTo>
                    <a:pt x="1280" y="741"/>
                    <a:pt x="1281" y="741"/>
                    <a:pt x="1282" y="741"/>
                  </a:cubicBezTo>
                  <a:cubicBezTo>
                    <a:pt x="1278" y="741"/>
                    <a:pt x="1277" y="741"/>
                    <a:pt x="1279" y="741"/>
                  </a:cubicBezTo>
                  <a:cubicBezTo>
                    <a:pt x="1276" y="741"/>
                    <a:pt x="1273" y="741"/>
                    <a:pt x="1270" y="742"/>
                  </a:cubicBezTo>
                  <a:cubicBezTo>
                    <a:pt x="1265" y="742"/>
                    <a:pt x="1261" y="741"/>
                    <a:pt x="1257" y="741"/>
                  </a:cubicBezTo>
                  <a:cubicBezTo>
                    <a:pt x="1256" y="741"/>
                    <a:pt x="1255" y="741"/>
                    <a:pt x="1255" y="741"/>
                  </a:cubicBezTo>
                  <a:cubicBezTo>
                    <a:pt x="1255" y="741"/>
                    <a:pt x="1256" y="741"/>
                    <a:pt x="1257" y="741"/>
                  </a:cubicBezTo>
                  <a:cubicBezTo>
                    <a:pt x="1252" y="741"/>
                    <a:pt x="1251" y="741"/>
                    <a:pt x="1255" y="741"/>
                  </a:cubicBezTo>
                  <a:cubicBezTo>
                    <a:pt x="1253" y="740"/>
                    <a:pt x="1250" y="740"/>
                    <a:pt x="1248" y="740"/>
                  </a:cubicBezTo>
                  <a:cubicBezTo>
                    <a:pt x="1212" y="732"/>
                    <a:pt x="1182" y="711"/>
                    <a:pt x="1154" y="683"/>
                  </a:cubicBezTo>
                  <a:cubicBezTo>
                    <a:pt x="1122" y="651"/>
                    <a:pt x="1103" y="611"/>
                    <a:pt x="1078" y="574"/>
                  </a:cubicBezTo>
                  <a:cubicBezTo>
                    <a:pt x="1053" y="537"/>
                    <a:pt x="1023" y="505"/>
                    <a:pt x="987" y="478"/>
                  </a:cubicBezTo>
                  <a:cubicBezTo>
                    <a:pt x="904" y="415"/>
                    <a:pt x="794" y="420"/>
                    <a:pt x="704" y="465"/>
                  </a:cubicBezTo>
                  <a:cubicBezTo>
                    <a:pt x="613" y="512"/>
                    <a:pt x="554" y="618"/>
                    <a:pt x="561" y="720"/>
                  </a:cubicBezTo>
                  <a:cubicBezTo>
                    <a:pt x="568" y="818"/>
                    <a:pt x="629" y="897"/>
                    <a:pt x="706" y="953"/>
                  </a:cubicBezTo>
                  <a:cubicBezTo>
                    <a:pt x="734" y="973"/>
                    <a:pt x="763" y="989"/>
                    <a:pt x="791" y="1008"/>
                  </a:cubicBezTo>
                  <a:cubicBezTo>
                    <a:pt x="797" y="1011"/>
                    <a:pt x="802" y="1015"/>
                    <a:pt x="807" y="1019"/>
                  </a:cubicBezTo>
                  <a:cubicBezTo>
                    <a:pt x="808" y="1020"/>
                    <a:pt x="808" y="1020"/>
                    <a:pt x="809" y="1021"/>
                  </a:cubicBezTo>
                  <a:cubicBezTo>
                    <a:pt x="809" y="1020"/>
                    <a:pt x="808" y="1020"/>
                    <a:pt x="807" y="1019"/>
                  </a:cubicBezTo>
                  <a:cubicBezTo>
                    <a:pt x="804" y="1017"/>
                    <a:pt x="817" y="1028"/>
                    <a:pt x="819" y="1030"/>
                  </a:cubicBezTo>
                  <a:cubicBezTo>
                    <a:pt x="824" y="1034"/>
                    <a:pt x="829" y="1039"/>
                    <a:pt x="833" y="1044"/>
                  </a:cubicBezTo>
                  <a:cubicBezTo>
                    <a:pt x="830" y="1040"/>
                    <a:pt x="840" y="1053"/>
                    <a:pt x="833" y="1045"/>
                  </a:cubicBezTo>
                  <a:cubicBezTo>
                    <a:pt x="833" y="1045"/>
                    <a:pt x="833" y="1045"/>
                    <a:pt x="833" y="1044"/>
                  </a:cubicBezTo>
                  <a:cubicBezTo>
                    <a:pt x="833" y="1045"/>
                    <a:pt x="834" y="1045"/>
                    <a:pt x="834" y="1046"/>
                  </a:cubicBezTo>
                  <a:cubicBezTo>
                    <a:pt x="837" y="1050"/>
                    <a:pt x="839" y="1054"/>
                    <a:pt x="842" y="1058"/>
                  </a:cubicBezTo>
                  <a:cubicBezTo>
                    <a:pt x="842" y="1059"/>
                    <a:pt x="843" y="1062"/>
                    <a:pt x="844" y="1064"/>
                  </a:cubicBezTo>
                  <a:cubicBezTo>
                    <a:pt x="844" y="1062"/>
                    <a:pt x="843" y="1061"/>
                    <a:pt x="843" y="1060"/>
                  </a:cubicBezTo>
                  <a:cubicBezTo>
                    <a:pt x="845" y="1066"/>
                    <a:pt x="845" y="1065"/>
                    <a:pt x="844" y="1064"/>
                  </a:cubicBezTo>
                  <a:cubicBezTo>
                    <a:pt x="845" y="1066"/>
                    <a:pt x="846" y="1068"/>
                    <a:pt x="846" y="1070"/>
                  </a:cubicBezTo>
                  <a:cubicBezTo>
                    <a:pt x="847" y="1074"/>
                    <a:pt x="848" y="1078"/>
                    <a:pt x="849" y="1081"/>
                  </a:cubicBezTo>
                  <a:cubicBezTo>
                    <a:pt x="849" y="1082"/>
                    <a:pt x="849" y="1083"/>
                    <a:pt x="849" y="1083"/>
                  </a:cubicBezTo>
                  <a:cubicBezTo>
                    <a:pt x="849" y="1074"/>
                    <a:pt x="851" y="1091"/>
                    <a:pt x="849" y="1083"/>
                  </a:cubicBezTo>
                  <a:cubicBezTo>
                    <a:pt x="849" y="1084"/>
                    <a:pt x="849" y="1084"/>
                    <a:pt x="850" y="1085"/>
                  </a:cubicBezTo>
                  <a:cubicBezTo>
                    <a:pt x="852" y="1106"/>
                    <a:pt x="850" y="1118"/>
                    <a:pt x="846" y="1135"/>
                  </a:cubicBezTo>
                  <a:cubicBezTo>
                    <a:pt x="845" y="1140"/>
                    <a:pt x="843" y="1145"/>
                    <a:pt x="842" y="1151"/>
                  </a:cubicBezTo>
                  <a:cubicBezTo>
                    <a:pt x="841" y="1151"/>
                    <a:pt x="841" y="1152"/>
                    <a:pt x="841" y="1153"/>
                  </a:cubicBezTo>
                  <a:cubicBezTo>
                    <a:pt x="841" y="1152"/>
                    <a:pt x="841" y="1151"/>
                    <a:pt x="842" y="1151"/>
                  </a:cubicBezTo>
                  <a:cubicBezTo>
                    <a:pt x="844" y="1144"/>
                    <a:pt x="837" y="1160"/>
                    <a:pt x="835" y="1163"/>
                  </a:cubicBezTo>
                  <a:cubicBezTo>
                    <a:pt x="832" y="1169"/>
                    <a:pt x="828" y="1175"/>
                    <a:pt x="824" y="1180"/>
                  </a:cubicBezTo>
                  <a:cubicBezTo>
                    <a:pt x="828" y="1175"/>
                    <a:pt x="818" y="1189"/>
                    <a:pt x="824" y="1180"/>
                  </a:cubicBezTo>
                  <a:cubicBezTo>
                    <a:pt x="824" y="1180"/>
                    <a:pt x="824" y="1180"/>
                    <a:pt x="824" y="1180"/>
                  </a:cubicBezTo>
                  <a:cubicBezTo>
                    <a:pt x="824" y="1180"/>
                    <a:pt x="824" y="1181"/>
                    <a:pt x="823" y="1182"/>
                  </a:cubicBezTo>
                  <a:cubicBezTo>
                    <a:pt x="820" y="1185"/>
                    <a:pt x="817" y="1189"/>
                    <a:pt x="813" y="1192"/>
                  </a:cubicBezTo>
                  <a:cubicBezTo>
                    <a:pt x="809" y="1196"/>
                    <a:pt x="805" y="1200"/>
                    <a:pt x="800" y="1204"/>
                  </a:cubicBezTo>
                  <a:cubicBezTo>
                    <a:pt x="800" y="1205"/>
                    <a:pt x="799" y="1205"/>
                    <a:pt x="798" y="1206"/>
                  </a:cubicBezTo>
                  <a:cubicBezTo>
                    <a:pt x="799" y="1206"/>
                    <a:pt x="799" y="1205"/>
                    <a:pt x="800" y="1204"/>
                  </a:cubicBezTo>
                  <a:cubicBezTo>
                    <a:pt x="802" y="1202"/>
                    <a:pt x="790" y="1212"/>
                    <a:pt x="787" y="1214"/>
                  </a:cubicBezTo>
                  <a:cubicBezTo>
                    <a:pt x="781" y="1217"/>
                    <a:pt x="775" y="1220"/>
                    <a:pt x="768" y="1224"/>
                  </a:cubicBezTo>
                  <a:cubicBezTo>
                    <a:pt x="774" y="1222"/>
                    <a:pt x="758" y="1228"/>
                    <a:pt x="768" y="1224"/>
                  </a:cubicBezTo>
                  <a:cubicBezTo>
                    <a:pt x="768" y="1224"/>
                    <a:pt x="768" y="1224"/>
                    <a:pt x="768" y="1224"/>
                  </a:cubicBezTo>
                  <a:cubicBezTo>
                    <a:pt x="768" y="1224"/>
                    <a:pt x="767" y="1224"/>
                    <a:pt x="766" y="1224"/>
                  </a:cubicBezTo>
                  <a:cubicBezTo>
                    <a:pt x="761" y="1226"/>
                    <a:pt x="757" y="1227"/>
                    <a:pt x="752" y="1229"/>
                  </a:cubicBezTo>
                  <a:cubicBezTo>
                    <a:pt x="749" y="1229"/>
                    <a:pt x="735" y="1232"/>
                    <a:pt x="736" y="1232"/>
                  </a:cubicBezTo>
                  <a:cubicBezTo>
                    <a:pt x="737" y="1232"/>
                    <a:pt x="738" y="1232"/>
                    <a:pt x="740" y="1232"/>
                  </a:cubicBezTo>
                  <a:cubicBezTo>
                    <a:pt x="737" y="1232"/>
                    <a:pt x="736" y="1232"/>
                    <a:pt x="736" y="1232"/>
                  </a:cubicBezTo>
                  <a:cubicBezTo>
                    <a:pt x="730" y="1232"/>
                    <a:pt x="724" y="1232"/>
                    <a:pt x="718" y="1232"/>
                  </a:cubicBezTo>
                  <a:cubicBezTo>
                    <a:pt x="717" y="1232"/>
                    <a:pt x="712" y="1232"/>
                    <a:pt x="711" y="1231"/>
                  </a:cubicBezTo>
                  <a:cubicBezTo>
                    <a:pt x="712" y="1232"/>
                    <a:pt x="714" y="1232"/>
                    <a:pt x="715" y="1232"/>
                  </a:cubicBezTo>
                  <a:cubicBezTo>
                    <a:pt x="710" y="1231"/>
                    <a:pt x="709" y="1231"/>
                    <a:pt x="711" y="1231"/>
                  </a:cubicBezTo>
                  <a:cubicBezTo>
                    <a:pt x="709" y="1231"/>
                    <a:pt x="706" y="1231"/>
                    <a:pt x="704" y="1230"/>
                  </a:cubicBezTo>
                  <a:cubicBezTo>
                    <a:pt x="700" y="1229"/>
                    <a:pt x="696" y="1228"/>
                    <a:pt x="693" y="1227"/>
                  </a:cubicBezTo>
                  <a:cubicBezTo>
                    <a:pt x="691" y="1226"/>
                    <a:pt x="681" y="1223"/>
                    <a:pt x="682" y="1223"/>
                  </a:cubicBezTo>
                  <a:cubicBezTo>
                    <a:pt x="683" y="1223"/>
                    <a:pt x="684" y="1224"/>
                    <a:pt x="685" y="1224"/>
                  </a:cubicBezTo>
                  <a:cubicBezTo>
                    <a:pt x="683" y="1223"/>
                    <a:pt x="682" y="1223"/>
                    <a:pt x="682" y="1223"/>
                  </a:cubicBezTo>
                  <a:cubicBezTo>
                    <a:pt x="666" y="1215"/>
                    <a:pt x="657" y="1208"/>
                    <a:pt x="646" y="1199"/>
                  </a:cubicBezTo>
                  <a:cubicBezTo>
                    <a:pt x="629" y="1183"/>
                    <a:pt x="617" y="1167"/>
                    <a:pt x="605" y="1148"/>
                  </a:cubicBezTo>
                  <a:cubicBezTo>
                    <a:pt x="592" y="1128"/>
                    <a:pt x="582" y="1107"/>
                    <a:pt x="568" y="1088"/>
                  </a:cubicBezTo>
                  <a:cubicBezTo>
                    <a:pt x="551" y="1065"/>
                    <a:pt x="531" y="1047"/>
                    <a:pt x="508" y="1031"/>
                  </a:cubicBezTo>
                  <a:cubicBezTo>
                    <a:pt x="475" y="1007"/>
                    <a:pt x="433" y="995"/>
                    <a:pt x="392" y="994"/>
                  </a:cubicBezTo>
                  <a:cubicBezTo>
                    <a:pt x="342" y="994"/>
                    <a:pt x="298" y="1016"/>
                    <a:pt x="260" y="1046"/>
                  </a:cubicBezTo>
                  <a:cubicBezTo>
                    <a:pt x="186" y="1108"/>
                    <a:pt x="183" y="1205"/>
                    <a:pt x="188" y="1293"/>
                  </a:cubicBezTo>
                  <a:cubicBezTo>
                    <a:pt x="190" y="1329"/>
                    <a:pt x="188" y="1361"/>
                    <a:pt x="183" y="1388"/>
                  </a:cubicBezTo>
                  <a:cubicBezTo>
                    <a:pt x="175" y="1422"/>
                    <a:pt x="170" y="1436"/>
                    <a:pt x="149" y="1465"/>
                  </a:cubicBezTo>
                  <a:cubicBezTo>
                    <a:pt x="154" y="1457"/>
                    <a:pt x="142" y="1472"/>
                    <a:pt x="140" y="1474"/>
                  </a:cubicBezTo>
                  <a:cubicBezTo>
                    <a:pt x="137" y="1477"/>
                    <a:pt x="134" y="1480"/>
                    <a:pt x="131" y="1483"/>
                  </a:cubicBezTo>
                  <a:cubicBezTo>
                    <a:pt x="131" y="1483"/>
                    <a:pt x="126" y="1487"/>
                    <a:pt x="125" y="1488"/>
                  </a:cubicBezTo>
                  <a:cubicBezTo>
                    <a:pt x="126" y="1487"/>
                    <a:pt x="127" y="1487"/>
                    <a:pt x="128" y="1486"/>
                  </a:cubicBezTo>
                  <a:cubicBezTo>
                    <a:pt x="125" y="1488"/>
                    <a:pt x="124" y="1488"/>
                    <a:pt x="125" y="1488"/>
                  </a:cubicBezTo>
                  <a:cubicBezTo>
                    <a:pt x="120" y="1491"/>
                    <a:pt x="115" y="1495"/>
                    <a:pt x="110" y="1498"/>
                  </a:cubicBezTo>
                  <a:cubicBezTo>
                    <a:pt x="106" y="1500"/>
                    <a:pt x="102" y="1502"/>
                    <a:pt x="98" y="1504"/>
                  </a:cubicBezTo>
                  <a:cubicBezTo>
                    <a:pt x="98" y="1505"/>
                    <a:pt x="88" y="1509"/>
                    <a:pt x="90" y="1508"/>
                  </a:cubicBezTo>
                  <a:cubicBezTo>
                    <a:pt x="91" y="1508"/>
                    <a:pt x="91" y="1508"/>
                    <a:pt x="92" y="1507"/>
                  </a:cubicBezTo>
                  <a:cubicBezTo>
                    <a:pt x="91" y="1508"/>
                    <a:pt x="90" y="1508"/>
                    <a:pt x="90" y="1508"/>
                  </a:cubicBezTo>
                  <a:cubicBezTo>
                    <a:pt x="59" y="1521"/>
                    <a:pt x="31" y="1525"/>
                    <a:pt x="0" y="1527"/>
                  </a:cubicBezTo>
                  <a:cubicBezTo>
                    <a:pt x="0" y="1620"/>
                    <a:pt x="0" y="1620"/>
                    <a:pt x="0" y="1620"/>
                  </a:cubicBezTo>
                  <a:cubicBezTo>
                    <a:pt x="83" y="1616"/>
                    <a:pt x="167" y="1591"/>
                    <a:pt x="220" y="1525"/>
                  </a:cubicBezTo>
                  <a:cubicBezTo>
                    <a:pt x="272" y="1459"/>
                    <a:pt x="286" y="1375"/>
                    <a:pt x="282" y="1293"/>
                  </a:cubicBezTo>
                  <a:cubicBezTo>
                    <a:pt x="280" y="1248"/>
                    <a:pt x="276" y="1206"/>
                    <a:pt x="289" y="1166"/>
                  </a:cubicBezTo>
                  <a:cubicBezTo>
                    <a:pt x="301" y="1127"/>
                    <a:pt x="339" y="1097"/>
                    <a:pt x="378" y="1089"/>
                  </a:cubicBezTo>
                  <a:cubicBezTo>
                    <a:pt x="392" y="1086"/>
                    <a:pt x="408" y="1088"/>
                    <a:pt x="425" y="1093"/>
                  </a:cubicBezTo>
                  <a:cubicBezTo>
                    <a:pt x="441" y="1098"/>
                    <a:pt x="460" y="1110"/>
                    <a:pt x="472" y="1121"/>
                  </a:cubicBezTo>
                  <a:cubicBezTo>
                    <a:pt x="488" y="1135"/>
                    <a:pt x="497" y="1147"/>
                    <a:pt x="507" y="1167"/>
                  </a:cubicBezTo>
                  <a:cubicBezTo>
                    <a:pt x="521" y="1192"/>
                    <a:pt x="537" y="1216"/>
                    <a:pt x="555" y="1238"/>
                  </a:cubicBezTo>
                  <a:cubicBezTo>
                    <a:pt x="607" y="1304"/>
                    <a:pt x="688" y="1338"/>
                    <a:pt x="770" y="1321"/>
                  </a:cubicBezTo>
                  <a:cubicBezTo>
                    <a:pt x="835" y="1307"/>
                    <a:pt x="894" y="1258"/>
                    <a:pt x="922" y="1198"/>
                  </a:cubicBezTo>
                  <a:cubicBezTo>
                    <a:pt x="957" y="1126"/>
                    <a:pt x="950" y="1041"/>
                    <a:pt x="900" y="979"/>
                  </a:cubicBezTo>
                  <a:cubicBezTo>
                    <a:pt x="879" y="953"/>
                    <a:pt x="850" y="934"/>
                    <a:pt x="822" y="916"/>
                  </a:cubicBezTo>
                  <a:cubicBezTo>
                    <a:pt x="809" y="908"/>
                    <a:pt x="795" y="899"/>
                    <a:pt x="781" y="891"/>
                  </a:cubicBezTo>
                  <a:cubicBezTo>
                    <a:pt x="774" y="886"/>
                    <a:pt x="767" y="882"/>
                    <a:pt x="761" y="877"/>
                  </a:cubicBezTo>
                  <a:cubicBezTo>
                    <a:pt x="757" y="875"/>
                    <a:pt x="754" y="872"/>
                    <a:pt x="750" y="870"/>
                  </a:cubicBezTo>
                  <a:cubicBezTo>
                    <a:pt x="748" y="868"/>
                    <a:pt x="746" y="866"/>
                    <a:pt x="744" y="865"/>
                  </a:cubicBezTo>
                  <a:cubicBezTo>
                    <a:pt x="747" y="867"/>
                    <a:pt x="747" y="867"/>
                    <a:pt x="743" y="865"/>
                  </a:cubicBezTo>
                  <a:cubicBezTo>
                    <a:pt x="743" y="865"/>
                    <a:pt x="744" y="865"/>
                    <a:pt x="744" y="865"/>
                  </a:cubicBezTo>
                  <a:cubicBezTo>
                    <a:pt x="743" y="865"/>
                    <a:pt x="743" y="864"/>
                    <a:pt x="743" y="864"/>
                  </a:cubicBezTo>
                  <a:cubicBezTo>
                    <a:pt x="729" y="853"/>
                    <a:pt x="716" y="841"/>
                    <a:pt x="704" y="827"/>
                  </a:cubicBezTo>
                  <a:cubicBezTo>
                    <a:pt x="693" y="816"/>
                    <a:pt x="683" y="801"/>
                    <a:pt x="673" y="781"/>
                  </a:cubicBezTo>
                  <a:cubicBezTo>
                    <a:pt x="652" y="739"/>
                    <a:pt x="649" y="693"/>
                    <a:pt x="663" y="649"/>
                  </a:cubicBezTo>
                  <a:cubicBezTo>
                    <a:pt x="689" y="567"/>
                    <a:pt x="774" y="518"/>
                    <a:pt x="859" y="524"/>
                  </a:cubicBezTo>
                  <a:cubicBezTo>
                    <a:pt x="889" y="527"/>
                    <a:pt x="925" y="546"/>
                    <a:pt x="949" y="567"/>
                  </a:cubicBezTo>
                  <a:cubicBezTo>
                    <a:pt x="963" y="579"/>
                    <a:pt x="975" y="593"/>
                    <a:pt x="986" y="607"/>
                  </a:cubicBezTo>
                  <a:cubicBezTo>
                    <a:pt x="986" y="607"/>
                    <a:pt x="987" y="607"/>
                    <a:pt x="988" y="609"/>
                  </a:cubicBezTo>
                  <a:cubicBezTo>
                    <a:pt x="987" y="608"/>
                    <a:pt x="987" y="607"/>
                    <a:pt x="986" y="607"/>
                  </a:cubicBezTo>
                  <a:cubicBezTo>
                    <a:pt x="986" y="606"/>
                    <a:pt x="992" y="614"/>
                    <a:pt x="992" y="614"/>
                  </a:cubicBezTo>
                  <a:cubicBezTo>
                    <a:pt x="995" y="618"/>
                    <a:pt x="997" y="622"/>
                    <a:pt x="1000" y="625"/>
                  </a:cubicBezTo>
                  <a:cubicBezTo>
                    <a:pt x="1006" y="634"/>
                    <a:pt x="1011" y="643"/>
                    <a:pt x="1017" y="652"/>
                  </a:cubicBezTo>
                  <a:cubicBezTo>
                    <a:pt x="1065" y="733"/>
                    <a:pt x="1134" y="814"/>
                    <a:pt x="1232" y="832"/>
                  </a:cubicBezTo>
                  <a:cubicBezTo>
                    <a:pt x="1331" y="849"/>
                    <a:pt x="1417" y="788"/>
                    <a:pt x="1455" y="697"/>
                  </a:cubicBezTo>
                  <a:cubicBezTo>
                    <a:pt x="1492" y="605"/>
                    <a:pt x="1444" y="514"/>
                    <a:pt x="1405" y="432"/>
                  </a:cubicBezTo>
                  <a:cubicBezTo>
                    <a:pt x="1389" y="397"/>
                    <a:pt x="1373" y="354"/>
                    <a:pt x="1371" y="318"/>
                  </a:cubicBezTo>
                  <a:cubicBezTo>
                    <a:pt x="1370" y="308"/>
                    <a:pt x="1370" y="299"/>
                    <a:pt x="1371" y="289"/>
                  </a:cubicBezTo>
                  <a:cubicBezTo>
                    <a:pt x="1371" y="284"/>
                    <a:pt x="1371" y="280"/>
                    <a:pt x="1372" y="275"/>
                  </a:cubicBezTo>
                  <a:cubicBezTo>
                    <a:pt x="1372" y="275"/>
                    <a:pt x="1372" y="269"/>
                    <a:pt x="1373" y="267"/>
                  </a:cubicBezTo>
                  <a:cubicBezTo>
                    <a:pt x="1372" y="268"/>
                    <a:pt x="1372" y="269"/>
                    <a:pt x="1372" y="270"/>
                  </a:cubicBezTo>
                  <a:cubicBezTo>
                    <a:pt x="1373" y="266"/>
                    <a:pt x="1373" y="266"/>
                    <a:pt x="1373" y="267"/>
                  </a:cubicBezTo>
                  <a:cubicBezTo>
                    <a:pt x="1375" y="250"/>
                    <a:pt x="1379" y="234"/>
                    <a:pt x="1385" y="218"/>
                  </a:cubicBezTo>
                  <a:cubicBezTo>
                    <a:pt x="1385" y="218"/>
                    <a:pt x="1386" y="218"/>
                    <a:pt x="1386" y="218"/>
                  </a:cubicBezTo>
                  <a:cubicBezTo>
                    <a:pt x="1383" y="224"/>
                    <a:pt x="1389" y="208"/>
                    <a:pt x="1386" y="218"/>
                  </a:cubicBezTo>
                  <a:cubicBezTo>
                    <a:pt x="1386" y="217"/>
                    <a:pt x="1386" y="216"/>
                    <a:pt x="1387" y="216"/>
                  </a:cubicBezTo>
                  <a:cubicBezTo>
                    <a:pt x="1388" y="212"/>
                    <a:pt x="1390" y="209"/>
                    <a:pt x="1392" y="206"/>
                  </a:cubicBezTo>
                  <a:cubicBezTo>
                    <a:pt x="1395" y="199"/>
                    <a:pt x="1399" y="193"/>
                    <a:pt x="1403" y="187"/>
                  </a:cubicBezTo>
                  <a:cubicBezTo>
                    <a:pt x="1403" y="186"/>
                    <a:pt x="1405" y="184"/>
                    <a:pt x="1406" y="183"/>
                  </a:cubicBezTo>
                  <a:cubicBezTo>
                    <a:pt x="1405" y="184"/>
                    <a:pt x="1405" y="185"/>
                    <a:pt x="1404" y="185"/>
                  </a:cubicBezTo>
                  <a:cubicBezTo>
                    <a:pt x="1408" y="180"/>
                    <a:pt x="1408" y="181"/>
                    <a:pt x="1406" y="183"/>
                  </a:cubicBezTo>
                  <a:cubicBezTo>
                    <a:pt x="1407" y="181"/>
                    <a:pt x="1409" y="179"/>
                    <a:pt x="1411" y="177"/>
                  </a:cubicBezTo>
                  <a:cubicBezTo>
                    <a:pt x="1416" y="172"/>
                    <a:pt x="1422" y="166"/>
                    <a:pt x="1427" y="161"/>
                  </a:cubicBezTo>
                  <a:cubicBezTo>
                    <a:pt x="1428" y="160"/>
                    <a:pt x="1429" y="160"/>
                    <a:pt x="1430" y="159"/>
                  </a:cubicBezTo>
                  <a:cubicBezTo>
                    <a:pt x="1430" y="159"/>
                    <a:pt x="1429" y="160"/>
                    <a:pt x="1428" y="160"/>
                  </a:cubicBezTo>
                  <a:cubicBezTo>
                    <a:pt x="1435" y="155"/>
                    <a:pt x="1433" y="157"/>
                    <a:pt x="1430" y="159"/>
                  </a:cubicBezTo>
                  <a:cubicBezTo>
                    <a:pt x="1432" y="157"/>
                    <a:pt x="1434" y="156"/>
                    <a:pt x="1436" y="154"/>
                  </a:cubicBezTo>
                  <a:cubicBezTo>
                    <a:pt x="1442" y="151"/>
                    <a:pt x="1448" y="148"/>
                    <a:pt x="1453" y="145"/>
                  </a:cubicBezTo>
                  <a:cubicBezTo>
                    <a:pt x="1455" y="144"/>
                    <a:pt x="1456" y="143"/>
                    <a:pt x="1457" y="143"/>
                  </a:cubicBezTo>
                  <a:cubicBezTo>
                    <a:pt x="1456" y="143"/>
                    <a:pt x="1456" y="143"/>
                    <a:pt x="1462" y="140"/>
                  </a:cubicBezTo>
                  <a:cubicBezTo>
                    <a:pt x="1460" y="141"/>
                    <a:pt x="1459" y="142"/>
                    <a:pt x="1457" y="143"/>
                  </a:cubicBezTo>
                  <a:cubicBezTo>
                    <a:pt x="1458" y="142"/>
                    <a:pt x="1462" y="141"/>
                    <a:pt x="1463" y="140"/>
                  </a:cubicBezTo>
                  <a:cubicBezTo>
                    <a:pt x="1470" y="138"/>
                    <a:pt x="1477" y="136"/>
                    <a:pt x="1484" y="134"/>
                  </a:cubicBezTo>
                  <a:cubicBezTo>
                    <a:pt x="1487" y="133"/>
                    <a:pt x="1496" y="132"/>
                    <a:pt x="1499" y="131"/>
                  </a:cubicBezTo>
                  <a:cubicBezTo>
                    <a:pt x="1497" y="132"/>
                    <a:pt x="1496" y="132"/>
                    <a:pt x="1494" y="132"/>
                  </a:cubicBezTo>
                  <a:cubicBezTo>
                    <a:pt x="1499" y="131"/>
                    <a:pt x="1500" y="131"/>
                    <a:pt x="1499" y="131"/>
                  </a:cubicBezTo>
                  <a:cubicBezTo>
                    <a:pt x="1503" y="131"/>
                    <a:pt x="1508" y="131"/>
                    <a:pt x="1513" y="131"/>
                  </a:cubicBezTo>
                  <a:cubicBezTo>
                    <a:pt x="1520" y="131"/>
                    <a:pt x="1526" y="131"/>
                    <a:pt x="1532" y="132"/>
                  </a:cubicBezTo>
                  <a:cubicBezTo>
                    <a:pt x="1533" y="132"/>
                    <a:pt x="1533" y="132"/>
                    <a:pt x="1534" y="132"/>
                  </a:cubicBezTo>
                  <a:cubicBezTo>
                    <a:pt x="1533" y="132"/>
                    <a:pt x="1533" y="132"/>
                    <a:pt x="1533" y="131"/>
                  </a:cubicBezTo>
                  <a:cubicBezTo>
                    <a:pt x="1522" y="130"/>
                    <a:pt x="1542" y="132"/>
                    <a:pt x="1534" y="132"/>
                  </a:cubicBezTo>
                  <a:cubicBezTo>
                    <a:pt x="1538" y="132"/>
                    <a:pt x="1542" y="133"/>
                    <a:pt x="1545" y="134"/>
                  </a:cubicBezTo>
                  <a:cubicBezTo>
                    <a:pt x="1552" y="135"/>
                    <a:pt x="1558" y="137"/>
                    <a:pt x="1564" y="139"/>
                  </a:cubicBezTo>
                  <a:cubicBezTo>
                    <a:pt x="1566" y="140"/>
                    <a:pt x="1567" y="140"/>
                    <a:pt x="1569" y="141"/>
                  </a:cubicBezTo>
                  <a:cubicBezTo>
                    <a:pt x="1567" y="140"/>
                    <a:pt x="1568" y="140"/>
                    <a:pt x="1573" y="143"/>
                  </a:cubicBezTo>
                  <a:cubicBezTo>
                    <a:pt x="1572" y="142"/>
                    <a:pt x="1570" y="141"/>
                    <a:pt x="1569" y="141"/>
                  </a:cubicBezTo>
                  <a:cubicBezTo>
                    <a:pt x="1570" y="141"/>
                    <a:pt x="1573" y="143"/>
                    <a:pt x="1574" y="143"/>
                  </a:cubicBezTo>
                  <a:cubicBezTo>
                    <a:pt x="1580" y="146"/>
                    <a:pt x="1586" y="149"/>
                    <a:pt x="1592" y="153"/>
                  </a:cubicBezTo>
                  <a:cubicBezTo>
                    <a:pt x="1595" y="154"/>
                    <a:pt x="1598" y="156"/>
                    <a:pt x="1600" y="158"/>
                  </a:cubicBezTo>
                  <a:cubicBezTo>
                    <a:pt x="1602" y="159"/>
                    <a:pt x="1603" y="160"/>
                    <a:pt x="1604" y="160"/>
                  </a:cubicBezTo>
                  <a:cubicBezTo>
                    <a:pt x="1601" y="158"/>
                    <a:pt x="1608" y="163"/>
                    <a:pt x="1604" y="160"/>
                  </a:cubicBezTo>
                  <a:cubicBezTo>
                    <a:pt x="1604" y="160"/>
                    <a:pt x="1604" y="161"/>
                    <a:pt x="1605" y="161"/>
                  </a:cubicBezTo>
                  <a:cubicBezTo>
                    <a:pt x="1615" y="169"/>
                    <a:pt x="1624" y="179"/>
                    <a:pt x="1632" y="189"/>
                  </a:cubicBezTo>
                  <a:cubicBezTo>
                    <a:pt x="1632" y="189"/>
                    <a:pt x="1633" y="190"/>
                    <a:pt x="1634" y="191"/>
                  </a:cubicBezTo>
                  <a:cubicBezTo>
                    <a:pt x="1633" y="190"/>
                    <a:pt x="1633" y="190"/>
                    <a:pt x="1632" y="189"/>
                  </a:cubicBezTo>
                  <a:cubicBezTo>
                    <a:pt x="1630" y="187"/>
                    <a:pt x="1640" y="200"/>
                    <a:pt x="1642" y="203"/>
                  </a:cubicBezTo>
                  <a:cubicBezTo>
                    <a:pt x="1646" y="210"/>
                    <a:pt x="1650" y="218"/>
                    <a:pt x="1654" y="226"/>
                  </a:cubicBezTo>
                  <a:cubicBezTo>
                    <a:pt x="1654" y="227"/>
                    <a:pt x="1654" y="227"/>
                    <a:pt x="1655" y="227"/>
                  </a:cubicBezTo>
                  <a:cubicBezTo>
                    <a:pt x="1652" y="221"/>
                    <a:pt x="1659" y="236"/>
                    <a:pt x="1655" y="227"/>
                  </a:cubicBezTo>
                  <a:cubicBezTo>
                    <a:pt x="1655" y="228"/>
                    <a:pt x="1655" y="229"/>
                    <a:pt x="1656" y="230"/>
                  </a:cubicBezTo>
                  <a:cubicBezTo>
                    <a:pt x="1657" y="234"/>
                    <a:pt x="1658" y="238"/>
                    <a:pt x="1660" y="242"/>
                  </a:cubicBezTo>
                  <a:cubicBezTo>
                    <a:pt x="1662" y="250"/>
                    <a:pt x="1664" y="258"/>
                    <a:pt x="1666" y="266"/>
                  </a:cubicBezTo>
                  <a:cubicBezTo>
                    <a:pt x="1671" y="285"/>
                    <a:pt x="1672" y="306"/>
                    <a:pt x="1671" y="329"/>
                  </a:cubicBezTo>
                  <a:cubicBezTo>
                    <a:pt x="1670" y="365"/>
                    <a:pt x="1658" y="405"/>
                    <a:pt x="1644" y="444"/>
                  </a:cubicBezTo>
                  <a:cubicBezTo>
                    <a:pt x="1631" y="482"/>
                    <a:pt x="1615" y="518"/>
                    <a:pt x="1602" y="556"/>
                  </a:cubicBezTo>
                  <a:cubicBezTo>
                    <a:pt x="1573" y="637"/>
                    <a:pt x="1575" y="719"/>
                    <a:pt x="1629" y="790"/>
                  </a:cubicBezTo>
                  <a:cubicBezTo>
                    <a:pt x="1698" y="878"/>
                    <a:pt x="1829" y="907"/>
                    <a:pt x="1932" y="870"/>
                  </a:cubicBezTo>
                  <a:cubicBezTo>
                    <a:pt x="1957" y="861"/>
                    <a:pt x="1980" y="849"/>
                    <a:pt x="2000" y="833"/>
                  </a:cubicBezTo>
                  <a:cubicBezTo>
                    <a:pt x="2000" y="690"/>
                    <a:pt x="2000" y="690"/>
                    <a:pt x="2000" y="690"/>
                  </a:cubicBezTo>
                  <a:cubicBezTo>
                    <a:pt x="1995" y="702"/>
                    <a:pt x="1988" y="713"/>
                    <a:pt x="1981" y="72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10" name="Freeform 8">
              <a:extLst>
                <a:ext uri="{FF2B5EF4-FFF2-40B4-BE49-F238E27FC236}">
                  <a16:creationId xmlns:a16="http://schemas.microsoft.com/office/drawing/2014/main" id="{5DEEF791-8641-4249-A068-170EF272A8FB}"/>
                </a:ext>
              </a:extLst>
            </p:cNvPr>
            <p:cNvSpPr>
              <a:spLocks/>
            </p:cNvSpPr>
            <p:nvPr/>
          </p:nvSpPr>
          <p:spPr bwMode="auto">
            <a:xfrm>
              <a:off x="11562787" y="3606051"/>
              <a:ext cx="606857" cy="282502"/>
            </a:xfrm>
            <a:custGeom>
              <a:avLst/>
              <a:gdLst>
                <a:gd name="T0" fmla="*/ 161 w 161"/>
                <a:gd name="T1" fmla="*/ 65 h 75"/>
                <a:gd name="T2" fmla="*/ 161 w 161"/>
                <a:gd name="T3" fmla="*/ 0 h 75"/>
                <a:gd name="T4" fmla="*/ 93 w 161"/>
                <a:gd name="T5" fmla="*/ 37 h 75"/>
                <a:gd name="T6" fmla="*/ 0 w 161"/>
                <a:gd name="T7" fmla="*/ 53 h 75"/>
                <a:gd name="T8" fmla="*/ 161 w 161"/>
                <a:gd name="T9" fmla="*/ 65 h 75"/>
              </a:gdLst>
              <a:ahLst/>
              <a:cxnLst>
                <a:cxn ang="0">
                  <a:pos x="T0" y="T1"/>
                </a:cxn>
                <a:cxn ang="0">
                  <a:pos x="T2" y="T3"/>
                </a:cxn>
                <a:cxn ang="0">
                  <a:pos x="T4" y="T5"/>
                </a:cxn>
                <a:cxn ang="0">
                  <a:pos x="T6" y="T7"/>
                </a:cxn>
                <a:cxn ang="0">
                  <a:pos x="T8" y="T9"/>
                </a:cxn>
              </a:cxnLst>
              <a:rect l="0" t="0" r="r" b="b"/>
              <a:pathLst>
                <a:path w="161" h="75">
                  <a:moveTo>
                    <a:pt x="161" y="65"/>
                  </a:moveTo>
                  <a:cubicBezTo>
                    <a:pt x="161" y="0"/>
                    <a:pt x="161" y="0"/>
                    <a:pt x="161" y="0"/>
                  </a:cubicBezTo>
                  <a:cubicBezTo>
                    <a:pt x="141" y="16"/>
                    <a:pt x="118" y="28"/>
                    <a:pt x="93" y="37"/>
                  </a:cubicBezTo>
                  <a:cubicBezTo>
                    <a:pt x="63" y="47"/>
                    <a:pt x="32" y="53"/>
                    <a:pt x="0" y="53"/>
                  </a:cubicBezTo>
                  <a:cubicBezTo>
                    <a:pt x="51" y="71"/>
                    <a:pt x="108" y="75"/>
                    <a:pt x="161" y="6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fontScale="62500" lnSpcReduction="20000"/>
            </a:bodyPr>
            <a:lstStyle/>
            <a:p>
              <a:endParaRPr lang="en-GB"/>
            </a:p>
          </p:txBody>
        </p:sp>
        <p:sp>
          <p:nvSpPr>
            <p:cNvPr id="11" name="Freeform 9">
              <a:extLst>
                <a:ext uri="{FF2B5EF4-FFF2-40B4-BE49-F238E27FC236}">
                  <a16:creationId xmlns:a16="http://schemas.microsoft.com/office/drawing/2014/main" id="{801BAC14-9D56-42C4-920B-5142FBE1A95D}"/>
                </a:ext>
              </a:extLst>
            </p:cNvPr>
            <p:cNvSpPr>
              <a:spLocks/>
            </p:cNvSpPr>
            <p:nvPr/>
          </p:nvSpPr>
          <p:spPr bwMode="auto">
            <a:xfrm>
              <a:off x="4641483" y="2442910"/>
              <a:ext cx="3778902" cy="4366577"/>
            </a:xfrm>
            <a:custGeom>
              <a:avLst/>
              <a:gdLst>
                <a:gd name="T0" fmla="*/ 220 w 1004"/>
                <a:gd name="T1" fmla="*/ 1059 h 1160"/>
                <a:gd name="T2" fmla="*/ 286 w 1004"/>
                <a:gd name="T3" fmla="*/ 813 h 1160"/>
                <a:gd name="T4" fmla="*/ 294 w 1004"/>
                <a:gd name="T5" fmla="*/ 677 h 1160"/>
                <a:gd name="T6" fmla="*/ 389 w 1004"/>
                <a:gd name="T7" fmla="*/ 596 h 1160"/>
                <a:gd name="T8" fmla="*/ 439 w 1004"/>
                <a:gd name="T9" fmla="*/ 600 h 1160"/>
                <a:gd name="T10" fmla="*/ 489 w 1004"/>
                <a:gd name="T11" fmla="*/ 630 h 1160"/>
                <a:gd name="T12" fmla="*/ 526 w 1004"/>
                <a:gd name="T13" fmla="*/ 678 h 1160"/>
                <a:gd name="T14" fmla="*/ 577 w 1004"/>
                <a:gd name="T15" fmla="*/ 755 h 1160"/>
                <a:gd name="T16" fmla="*/ 806 w 1004"/>
                <a:gd name="T17" fmla="*/ 842 h 1160"/>
                <a:gd name="T18" fmla="*/ 968 w 1004"/>
                <a:gd name="T19" fmla="*/ 712 h 1160"/>
                <a:gd name="T20" fmla="*/ 944 w 1004"/>
                <a:gd name="T21" fmla="*/ 478 h 1160"/>
                <a:gd name="T22" fmla="*/ 861 w 1004"/>
                <a:gd name="T23" fmla="*/ 412 h 1160"/>
                <a:gd name="T24" fmla="*/ 818 w 1004"/>
                <a:gd name="T25" fmla="*/ 385 h 1160"/>
                <a:gd name="T26" fmla="*/ 796 w 1004"/>
                <a:gd name="T27" fmla="*/ 370 h 1160"/>
                <a:gd name="T28" fmla="*/ 785 w 1004"/>
                <a:gd name="T29" fmla="*/ 362 h 1160"/>
                <a:gd name="T30" fmla="*/ 778 w 1004"/>
                <a:gd name="T31" fmla="*/ 357 h 1160"/>
                <a:gd name="T32" fmla="*/ 777 w 1004"/>
                <a:gd name="T33" fmla="*/ 356 h 1160"/>
                <a:gd name="T34" fmla="*/ 735 w 1004"/>
                <a:gd name="T35" fmla="*/ 318 h 1160"/>
                <a:gd name="T36" fmla="*/ 703 w 1004"/>
                <a:gd name="T37" fmla="*/ 268 h 1160"/>
                <a:gd name="T38" fmla="*/ 692 w 1004"/>
                <a:gd name="T39" fmla="*/ 128 h 1160"/>
                <a:gd name="T40" fmla="*/ 838 w 1004"/>
                <a:gd name="T41" fmla="*/ 0 h 1160"/>
                <a:gd name="T42" fmla="*/ 663 w 1004"/>
                <a:gd name="T43" fmla="*/ 125 h 1160"/>
                <a:gd name="T44" fmla="*/ 673 w 1004"/>
                <a:gd name="T45" fmla="*/ 257 h 1160"/>
                <a:gd name="T46" fmla="*/ 704 w 1004"/>
                <a:gd name="T47" fmla="*/ 303 h 1160"/>
                <a:gd name="T48" fmla="*/ 743 w 1004"/>
                <a:gd name="T49" fmla="*/ 340 h 1160"/>
                <a:gd name="T50" fmla="*/ 744 w 1004"/>
                <a:gd name="T51" fmla="*/ 341 h 1160"/>
                <a:gd name="T52" fmla="*/ 750 w 1004"/>
                <a:gd name="T53" fmla="*/ 346 h 1160"/>
                <a:gd name="T54" fmla="*/ 761 w 1004"/>
                <a:gd name="T55" fmla="*/ 353 h 1160"/>
                <a:gd name="T56" fmla="*/ 781 w 1004"/>
                <a:gd name="T57" fmla="*/ 367 h 1160"/>
                <a:gd name="T58" fmla="*/ 822 w 1004"/>
                <a:gd name="T59" fmla="*/ 392 h 1160"/>
                <a:gd name="T60" fmla="*/ 900 w 1004"/>
                <a:gd name="T61" fmla="*/ 455 h 1160"/>
                <a:gd name="T62" fmla="*/ 922 w 1004"/>
                <a:gd name="T63" fmla="*/ 674 h 1160"/>
                <a:gd name="T64" fmla="*/ 770 w 1004"/>
                <a:gd name="T65" fmla="*/ 797 h 1160"/>
                <a:gd name="T66" fmla="*/ 555 w 1004"/>
                <a:gd name="T67" fmla="*/ 714 h 1160"/>
                <a:gd name="T68" fmla="*/ 507 w 1004"/>
                <a:gd name="T69" fmla="*/ 643 h 1160"/>
                <a:gd name="T70" fmla="*/ 472 w 1004"/>
                <a:gd name="T71" fmla="*/ 597 h 1160"/>
                <a:gd name="T72" fmla="*/ 425 w 1004"/>
                <a:gd name="T73" fmla="*/ 569 h 1160"/>
                <a:gd name="T74" fmla="*/ 378 w 1004"/>
                <a:gd name="T75" fmla="*/ 565 h 1160"/>
                <a:gd name="T76" fmla="*/ 289 w 1004"/>
                <a:gd name="T77" fmla="*/ 642 h 1160"/>
                <a:gd name="T78" fmla="*/ 282 w 1004"/>
                <a:gd name="T79" fmla="*/ 769 h 1160"/>
                <a:gd name="T80" fmla="*/ 220 w 1004"/>
                <a:gd name="T81" fmla="*/ 1001 h 1160"/>
                <a:gd name="T82" fmla="*/ 0 w 1004"/>
                <a:gd name="T83" fmla="*/ 1096 h 1160"/>
                <a:gd name="T84" fmla="*/ 0 w 1004"/>
                <a:gd name="T85" fmla="*/ 1160 h 1160"/>
                <a:gd name="T86" fmla="*/ 220 w 1004"/>
                <a:gd name="T87" fmla="*/ 105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4" h="1160">
                  <a:moveTo>
                    <a:pt x="220" y="1059"/>
                  </a:moveTo>
                  <a:cubicBezTo>
                    <a:pt x="276" y="989"/>
                    <a:pt x="290" y="901"/>
                    <a:pt x="286" y="813"/>
                  </a:cubicBezTo>
                  <a:cubicBezTo>
                    <a:pt x="284" y="765"/>
                    <a:pt x="280" y="721"/>
                    <a:pt x="294" y="677"/>
                  </a:cubicBezTo>
                  <a:cubicBezTo>
                    <a:pt x="306" y="636"/>
                    <a:pt x="348" y="604"/>
                    <a:pt x="389" y="596"/>
                  </a:cubicBezTo>
                  <a:cubicBezTo>
                    <a:pt x="404" y="592"/>
                    <a:pt x="421" y="595"/>
                    <a:pt x="439" y="600"/>
                  </a:cubicBezTo>
                  <a:cubicBezTo>
                    <a:pt x="456" y="605"/>
                    <a:pt x="476" y="618"/>
                    <a:pt x="489" y="630"/>
                  </a:cubicBezTo>
                  <a:cubicBezTo>
                    <a:pt x="506" y="645"/>
                    <a:pt x="515" y="658"/>
                    <a:pt x="526" y="678"/>
                  </a:cubicBezTo>
                  <a:cubicBezTo>
                    <a:pt x="541" y="706"/>
                    <a:pt x="558" y="731"/>
                    <a:pt x="577" y="755"/>
                  </a:cubicBezTo>
                  <a:cubicBezTo>
                    <a:pt x="632" y="824"/>
                    <a:pt x="718" y="860"/>
                    <a:pt x="806" y="842"/>
                  </a:cubicBezTo>
                  <a:cubicBezTo>
                    <a:pt x="875" y="828"/>
                    <a:pt x="938" y="775"/>
                    <a:pt x="968" y="712"/>
                  </a:cubicBezTo>
                  <a:cubicBezTo>
                    <a:pt x="1004" y="635"/>
                    <a:pt x="997" y="545"/>
                    <a:pt x="944" y="478"/>
                  </a:cubicBezTo>
                  <a:cubicBezTo>
                    <a:pt x="922" y="451"/>
                    <a:pt x="891" y="431"/>
                    <a:pt x="861" y="412"/>
                  </a:cubicBezTo>
                  <a:cubicBezTo>
                    <a:pt x="847" y="403"/>
                    <a:pt x="832" y="394"/>
                    <a:pt x="818" y="385"/>
                  </a:cubicBezTo>
                  <a:cubicBezTo>
                    <a:pt x="810" y="380"/>
                    <a:pt x="803" y="375"/>
                    <a:pt x="796" y="370"/>
                  </a:cubicBezTo>
                  <a:cubicBezTo>
                    <a:pt x="792" y="368"/>
                    <a:pt x="788" y="365"/>
                    <a:pt x="785" y="362"/>
                  </a:cubicBezTo>
                  <a:cubicBezTo>
                    <a:pt x="782" y="361"/>
                    <a:pt x="780" y="359"/>
                    <a:pt x="778" y="357"/>
                  </a:cubicBezTo>
                  <a:cubicBezTo>
                    <a:pt x="777" y="357"/>
                    <a:pt x="777" y="357"/>
                    <a:pt x="777" y="356"/>
                  </a:cubicBezTo>
                  <a:cubicBezTo>
                    <a:pt x="762" y="345"/>
                    <a:pt x="748" y="332"/>
                    <a:pt x="735" y="318"/>
                  </a:cubicBezTo>
                  <a:cubicBezTo>
                    <a:pt x="724" y="305"/>
                    <a:pt x="714" y="289"/>
                    <a:pt x="703" y="268"/>
                  </a:cubicBezTo>
                  <a:cubicBezTo>
                    <a:pt x="680" y="224"/>
                    <a:pt x="677" y="174"/>
                    <a:pt x="692" y="128"/>
                  </a:cubicBezTo>
                  <a:cubicBezTo>
                    <a:pt x="713" y="61"/>
                    <a:pt x="771" y="15"/>
                    <a:pt x="838" y="0"/>
                  </a:cubicBezTo>
                  <a:cubicBezTo>
                    <a:pt x="760" y="3"/>
                    <a:pt x="687" y="50"/>
                    <a:pt x="663" y="125"/>
                  </a:cubicBezTo>
                  <a:cubicBezTo>
                    <a:pt x="649" y="169"/>
                    <a:pt x="652" y="215"/>
                    <a:pt x="673" y="257"/>
                  </a:cubicBezTo>
                  <a:cubicBezTo>
                    <a:pt x="683" y="277"/>
                    <a:pt x="693" y="292"/>
                    <a:pt x="704" y="303"/>
                  </a:cubicBezTo>
                  <a:cubicBezTo>
                    <a:pt x="716" y="317"/>
                    <a:pt x="729" y="329"/>
                    <a:pt x="743" y="340"/>
                  </a:cubicBezTo>
                  <a:cubicBezTo>
                    <a:pt x="743" y="340"/>
                    <a:pt x="743" y="341"/>
                    <a:pt x="744" y="341"/>
                  </a:cubicBezTo>
                  <a:cubicBezTo>
                    <a:pt x="746" y="342"/>
                    <a:pt x="748" y="344"/>
                    <a:pt x="750" y="346"/>
                  </a:cubicBezTo>
                  <a:cubicBezTo>
                    <a:pt x="754" y="348"/>
                    <a:pt x="757" y="351"/>
                    <a:pt x="761" y="353"/>
                  </a:cubicBezTo>
                  <a:cubicBezTo>
                    <a:pt x="767" y="358"/>
                    <a:pt x="774" y="362"/>
                    <a:pt x="781" y="367"/>
                  </a:cubicBezTo>
                  <a:cubicBezTo>
                    <a:pt x="795" y="375"/>
                    <a:pt x="809" y="384"/>
                    <a:pt x="822" y="392"/>
                  </a:cubicBezTo>
                  <a:cubicBezTo>
                    <a:pt x="850" y="410"/>
                    <a:pt x="879" y="429"/>
                    <a:pt x="900" y="455"/>
                  </a:cubicBezTo>
                  <a:cubicBezTo>
                    <a:pt x="950" y="517"/>
                    <a:pt x="957" y="602"/>
                    <a:pt x="922" y="674"/>
                  </a:cubicBezTo>
                  <a:cubicBezTo>
                    <a:pt x="894" y="734"/>
                    <a:pt x="835" y="783"/>
                    <a:pt x="770" y="797"/>
                  </a:cubicBezTo>
                  <a:cubicBezTo>
                    <a:pt x="688" y="814"/>
                    <a:pt x="607" y="780"/>
                    <a:pt x="555" y="714"/>
                  </a:cubicBezTo>
                  <a:cubicBezTo>
                    <a:pt x="537" y="692"/>
                    <a:pt x="521" y="668"/>
                    <a:pt x="507" y="643"/>
                  </a:cubicBezTo>
                  <a:cubicBezTo>
                    <a:pt x="497" y="623"/>
                    <a:pt x="488" y="611"/>
                    <a:pt x="472" y="597"/>
                  </a:cubicBezTo>
                  <a:cubicBezTo>
                    <a:pt x="460" y="586"/>
                    <a:pt x="441" y="574"/>
                    <a:pt x="425" y="569"/>
                  </a:cubicBezTo>
                  <a:cubicBezTo>
                    <a:pt x="408" y="564"/>
                    <a:pt x="392" y="562"/>
                    <a:pt x="378" y="565"/>
                  </a:cubicBezTo>
                  <a:cubicBezTo>
                    <a:pt x="339" y="573"/>
                    <a:pt x="301" y="603"/>
                    <a:pt x="289" y="642"/>
                  </a:cubicBezTo>
                  <a:cubicBezTo>
                    <a:pt x="276" y="682"/>
                    <a:pt x="280" y="724"/>
                    <a:pt x="282" y="769"/>
                  </a:cubicBezTo>
                  <a:cubicBezTo>
                    <a:pt x="286" y="851"/>
                    <a:pt x="272" y="935"/>
                    <a:pt x="220" y="1001"/>
                  </a:cubicBezTo>
                  <a:cubicBezTo>
                    <a:pt x="167" y="1067"/>
                    <a:pt x="83" y="1092"/>
                    <a:pt x="0" y="1096"/>
                  </a:cubicBezTo>
                  <a:cubicBezTo>
                    <a:pt x="0" y="1160"/>
                    <a:pt x="0" y="1160"/>
                    <a:pt x="0" y="1160"/>
                  </a:cubicBezTo>
                  <a:cubicBezTo>
                    <a:pt x="84" y="1154"/>
                    <a:pt x="167" y="1126"/>
                    <a:pt x="220" y="1059"/>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7679253" y="4305332"/>
              <a:ext cx="6975" cy="872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7764702" y="4385549"/>
              <a:ext cx="38364" cy="48828"/>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7813529" y="4460533"/>
              <a:ext cx="8719" cy="22670"/>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7836199" y="4512849"/>
              <a:ext cx="8719" cy="64523"/>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7806554" y="4802326"/>
              <a:ext cx="3488" cy="872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7719362" y="4893006"/>
              <a:ext cx="38364" cy="523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0016000" y="1053069"/>
              <a:ext cx="26157" cy="19183"/>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7" name="Freeform 35">
              <a:extLst>
                <a:ext uri="{FF2B5EF4-FFF2-40B4-BE49-F238E27FC236}">
                  <a16:creationId xmlns:a16="http://schemas.microsoft.com/office/drawing/2014/main" id="{6528148B-DF9B-4C38-9A0C-54575B6D12B3}"/>
                </a:ext>
              </a:extLst>
            </p:cNvPr>
            <p:cNvSpPr>
              <a:spLocks/>
            </p:cNvSpPr>
            <p:nvPr/>
          </p:nvSpPr>
          <p:spPr bwMode="auto">
            <a:xfrm>
              <a:off x="10370000" y="958901"/>
              <a:ext cx="74985" cy="6975"/>
            </a:xfrm>
            <a:custGeom>
              <a:avLst/>
              <a:gdLst>
                <a:gd name="T0" fmla="*/ 11 w 20"/>
                <a:gd name="T1" fmla="*/ 1 h 2"/>
                <a:gd name="T2" fmla="*/ 12 w 20"/>
                <a:gd name="T3" fmla="*/ 2 h 2"/>
                <a:gd name="T4" fmla="*/ 11 w 20"/>
                <a:gd name="T5" fmla="*/ 1 h 2"/>
              </a:gdLst>
              <a:ahLst/>
              <a:cxnLst>
                <a:cxn ang="0">
                  <a:pos x="T0" y="T1"/>
                </a:cxn>
                <a:cxn ang="0">
                  <a:pos x="T2" y="T3"/>
                </a:cxn>
                <a:cxn ang="0">
                  <a:pos x="T4" y="T5"/>
                </a:cxn>
              </a:cxnLst>
              <a:rect l="0" t="0" r="r" b="b"/>
              <a:pathLst>
                <a:path w="20" h="2">
                  <a:moveTo>
                    <a:pt x="11" y="1"/>
                  </a:moveTo>
                  <a:cubicBezTo>
                    <a:pt x="11" y="2"/>
                    <a:pt x="11" y="2"/>
                    <a:pt x="12" y="2"/>
                  </a:cubicBezTo>
                  <a:cubicBezTo>
                    <a:pt x="20" y="2"/>
                    <a:pt x="0" y="0"/>
                    <a:pt x="11"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0122374" y="997266"/>
              <a:ext cx="22669" cy="1046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0539152" y="997266"/>
              <a:ext cx="22669" cy="1046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0" name="Freeform 38">
              <a:extLst>
                <a:ext uri="{FF2B5EF4-FFF2-40B4-BE49-F238E27FC236}">
                  <a16:creationId xmlns:a16="http://schemas.microsoft.com/office/drawing/2014/main" id="{692F95B4-8153-436D-8D8F-6AD775E57C8C}"/>
                </a:ext>
              </a:extLst>
            </p:cNvPr>
            <p:cNvSpPr>
              <a:spLocks/>
            </p:cNvSpPr>
            <p:nvPr/>
          </p:nvSpPr>
          <p:spPr bwMode="auto">
            <a:xfrm>
              <a:off x="10265369" y="962389"/>
              <a:ext cx="22669" cy="3488"/>
            </a:xfrm>
            <a:custGeom>
              <a:avLst/>
              <a:gdLst>
                <a:gd name="T0" fmla="*/ 0 w 6"/>
                <a:gd name="T1" fmla="*/ 1 h 1"/>
                <a:gd name="T2" fmla="*/ 5 w 6"/>
                <a:gd name="T3" fmla="*/ 0 h 1"/>
                <a:gd name="T4" fmla="*/ 0 w 6"/>
                <a:gd name="T5" fmla="*/ 1 h 1"/>
              </a:gdLst>
              <a:ahLst/>
              <a:cxnLst>
                <a:cxn ang="0">
                  <a:pos x="T0" y="T1"/>
                </a:cxn>
                <a:cxn ang="0">
                  <a:pos x="T2" y="T3"/>
                </a:cxn>
                <a:cxn ang="0">
                  <a:pos x="T4" y="T5"/>
                </a:cxn>
              </a:cxnLst>
              <a:rect l="0" t="0" r="r" b="b"/>
              <a:pathLst>
                <a:path w="6" h="1">
                  <a:moveTo>
                    <a:pt x="0" y="1"/>
                  </a:moveTo>
                  <a:cubicBezTo>
                    <a:pt x="2" y="1"/>
                    <a:pt x="3" y="1"/>
                    <a:pt x="5" y="0"/>
                  </a:cubicBezTo>
                  <a:cubicBezTo>
                    <a:pt x="6" y="0"/>
                    <a:pt x="5" y="0"/>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0860018" y="1300694"/>
              <a:ext cx="26157" cy="5754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0785034" y="1180370"/>
              <a:ext cx="6975" cy="872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0668196" y="1063532"/>
              <a:ext cx="26157" cy="19183"/>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4979788" y="6143340"/>
              <a:ext cx="6975" cy="3488"/>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9925320" y="1147236"/>
              <a:ext cx="15694" cy="19183"/>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5107089" y="6063123"/>
              <a:ext cx="15694" cy="8720"/>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9804995" y="1471591"/>
              <a:ext cx="3488" cy="13951"/>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9846848" y="1251867"/>
              <a:ext cx="22669" cy="61035"/>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7438603" y="3726377"/>
              <a:ext cx="13951" cy="6975"/>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8352376" y="2755057"/>
              <a:ext cx="6975" cy="6975"/>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4580449" y="6377015"/>
              <a:ext cx="90680" cy="33134"/>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4847256" y="767079"/>
              <a:ext cx="7341569" cy="5616911"/>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85" name="Rectangle 84">
              <a:extLst>
                <a:ext uri="{FF2B5EF4-FFF2-40B4-BE49-F238E27FC236}">
                  <a16:creationId xmlns:a16="http://schemas.microsoft.com/office/drawing/2014/main" id="{BD2D3B7C-AB6F-4555-BB04-96956AF7A318}"/>
                </a:ext>
              </a:extLst>
            </p:cNvPr>
            <p:cNvSpPr/>
            <p:nvPr/>
          </p:nvSpPr>
          <p:spPr bwMode="auto">
            <a:xfrm>
              <a:off x="0" y="6217443"/>
              <a:ext cx="4641481" cy="352425"/>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fontScale="92500" lnSpcReduction="20000"/>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p:cNvCxnSpPr>
            <p:nvPr/>
          </p:nvCxnSpPr>
          <p:spPr>
            <a:xfrm>
              <a:off x="0" y="6377015"/>
              <a:ext cx="465772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689A17EB-427E-472E-96A6-82661E717481}"/>
                </a:ext>
              </a:extLst>
            </p:cNvPr>
            <p:cNvSpPr/>
            <p:nvPr/>
          </p:nvSpPr>
          <p:spPr bwMode="auto">
            <a:xfrm>
              <a:off x="0" y="6568837"/>
              <a:ext cx="4641480" cy="246301"/>
            </a:xfrm>
            <a:prstGeom prst="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normAutofit fontScale="47500" lnSpcReduction="20000"/>
            </a:bodyPr>
            <a:lstStyle/>
            <a:p>
              <a:pPr algn="l"/>
              <a:endParaRPr lang="en-GB"/>
            </a:p>
          </p:txBody>
        </p:sp>
      </p:grpSp>
      <p:sp>
        <p:nvSpPr>
          <p:cNvPr id="87" name="Rectangle 86">
            <a:extLst>
              <a:ext uri="{FF2B5EF4-FFF2-40B4-BE49-F238E27FC236}">
                <a16:creationId xmlns:a16="http://schemas.microsoft.com/office/drawing/2014/main" id="{B8E9FA09-5260-4878-99CA-62F77573EAA5}"/>
              </a:ext>
            </a:extLst>
          </p:cNvPr>
          <p:cNvSpPr/>
          <p:nvPr/>
        </p:nvSpPr>
        <p:spPr>
          <a:xfrm>
            <a:off x="129074" y="136455"/>
            <a:ext cx="3701243" cy="830997"/>
          </a:xfrm>
          <a:prstGeom prst="rect">
            <a:avLst/>
          </a:prstGeom>
        </p:spPr>
        <p:txBody>
          <a:bodyPr wrap="square" lIns="0" tIns="0" rIns="0" bIns="0" anchor="t">
            <a:noAutofit/>
          </a:bodyPr>
          <a:lstStyle/>
          <a:p>
            <a:pPr algn="ctr"/>
            <a:r>
              <a:rPr lang="da-DK" sz="2800" b="1" dirty="0">
                <a:solidFill>
                  <a:prstClr val="black">
                    <a:lumMod val="75000"/>
                    <a:lumOff val="25000"/>
                  </a:prstClr>
                </a:solidFill>
                <a:ea typeface="+mj-ea"/>
                <a:cs typeface="+mj-cs"/>
              </a:rPr>
              <a:t>Bringing it all home...</a:t>
            </a:r>
            <a:endParaRPr lang="en-GB" sz="2000" dirty="0"/>
          </a:p>
        </p:txBody>
      </p:sp>
      <p:grpSp>
        <p:nvGrpSpPr>
          <p:cNvPr id="93" name="Group 92">
            <a:extLst>
              <a:ext uri="{FF2B5EF4-FFF2-40B4-BE49-F238E27FC236}">
                <a16:creationId xmlns:a16="http://schemas.microsoft.com/office/drawing/2014/main" id="{9D175963-4449-44F6-9C6B-DB5F85121559}"/>
              </a:ext>
            </a:extLst>
          </p:cNvPr>
          <p:cNvGrpSpPr/>
          <p:nvPr/>
        </p:nvGrpSpPr>
        <p:grpSpPr>
          <a:xfrm>
            <a:off x="7934308" y="237522"/>
            <a:ext cx="277415" cy="382191"/>
            <a:chOff x="9251950" y="2737151"/>
            <a:chExt cx="369887" cy="509588"/>
          </a:xfrm>
        </p:grpSpPr>
        <p:sp>
          <p:nvSpPr>
            <p:cNvPr id="94" name="Oval 67">
              <a:hlinkClick r:id="rId5" action="ppaction://hlinksldjump"/>
              <a:extLst>
                <a:ext uri="{FF2B5EF4-FFF2-40B4-BE49-F238E27FC236}">
                  <a16:creationId xmlns:a16="http://schemas.microsoft.com/office/drawing/2014/main" id="{FED77E44-FB25-496E-8C33-87AE35D60C2A}"/>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95" name="Freeform 66">
              <a:hlinkClick r:id="rId5" action="ppaction://hlinksldjump"/>
              <a:extLst>
                <a:ext uri="{FF2B5EF4-FFF2-40B4-BE49-F238E27FC236}">
                  <a16:creationId xmlns:a16="http://schemas.microsoft.com/office/drawing/2014/main" id="{EAFACBEB-4BD6-4E03-99E3-E1D72E20C3D4}"/>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96" name="Oval 67">
              <a:hlinkClick r:id="rId5" action="ppaction://hlinksldjump"/>
              <a:extLst>
                <a:ext uri="{FF2B5EF4-FFF2-40B4-BE49-F238E27FC236}">
                  <a16:creationId xmlns:a16="http://schemas.microsoft.com/office/drawing/2014/main" id="{10421BBB-269A-42A0-B928-80634AB34393}"/>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grpSp>
        <p:nvGrpSpPr>
          <p:cNvPr id="101" name="Group 100">
            <a:extLst>
              <a:ext uri="{FF2B5EF4-FFF2-40B4-BE49-F238E27FC236}">
                <a16:creationId xmlns:a16="http://schemas.microsoft.com/office/drawing/2014/main" id="{FFEB9A9B-87AF-49A0-B04D-068E0275A833}"/>
              </a:ext>
            </a:extLst>
          </p:cNvPr>
          <p:cNvGrpSpPr/>
          <p:nvPr/>
        </p:nvGrpSpPr>
        <p:grpSpPr>
          <a:xfrm>
            <a:off x="5818295" y="1365125"/>
            <a:ext cx="277415" cy="382191"/>
            <a:chOff x="9251950" y="2737151"/>
            <a:chExt cx="369887" cy="509588"/>
          </a:xfrm>
        </p:grpSpPr>
        <p:sp>
          <p:nvSpPr>
            <p:cNvPr id="102" name="Oval 67">
              <a:hlinkClick r:id="rId6" action="ppaction://hlinksldjump"/>
              <a:extLst>
                <a:ext uri="{FF2B5EF4-FFF2-40B4-BE49-F238E27FC236}">
                  <a16:creationId xmlns:a16="http://schemas.microsoft.com/office/drawing/2014/main" id="{9C4ECFB0-27AC-4C5B-ACE6-8CCEF6E59B6B}"/>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03" name="Freeform 66">
              <a:hlinkClick r:id="rId6" action="ppaction://hlinksldjump"/>
              <a:extLst>
                <a:ext uri="{FF2B5EF4-FFF2-40B4-BE49-F238E27FC236}">
                  <a16:creationId xmlns:a16="http://schemas.microsoft.com/office/drawing/2014/main" id="{F87EED61-607D-4C2C-9E91-E2D2B7EFC4E2}"/>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04" name="Oval 67">
              <a:hlinkClick r:id="rId6" action="ppaction://hlinksldjump"/>
              <a:extLst>
                <a:ext uri="{FF2B5EF4-FFF2-40B4-BE49-F238E27FC236}">
                  <a16:creationId xmlns:a16="http://schemas.microsoft.com/office/drawing/2014/main" id="{FBF92DDD-B1AB-41B6-A2D7-8D544197FB97}"/>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grpSp>
        <p:nvGrpSpPr>
          <p:cNvPr id="108" name="Group 107">
            <a:extLst>
              <a:ext uri="{FF2B5EF4-FFF2-40B4-BE49-F238E27FC236}">
                <a16:creationId xmlns:a16="http://schemas.microsoft.com/office/drawing/2014/main" id="{CF053F1B-EF5E-4E13-8C83-3923FC87A6F2}"/>
              </a:ext>
            </a:extLst>
          </p:cNvPr>
          <p:cNvGrpSpPr/>
          <p:nvPr/>
        </p:nvGrpSpPr>
        <p:grpSpPr>
          <a:xfrm>
            <a:off x="4439719" y="2926153"/>
            <a:ext cx="277415" cy="382191"/>
            <a:chOff x="9251950" y="2737151"/>
            <a:chExt cx="369887" cy="509588"/>
          </a:xfrm>
        </p:grpSpPr>
        <p:sp>
          <p:nvSpPr>
            <p:cNvPr id="109" name="Oval 67">
              <a:hlinkClick r:id="rId7" action="ppaction://hlinksldjump"/>
              <a:extLst>
                <a:ext uri="{FF2B5EF4-FFF2-40B4-BE49-F238E27FC236}">
                  <a16:creationId xmlns:a16="http://schemas.microsoft.com/office/drawing/2014/main" id="{6F29ACDD-B6F5-4973-BDD8-5885E4AB35A6}"/>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10" name="Freeform 66">
              <a:hlinkClick r:id="rId7" action="ppaction://hlinksldjump"/>
              <a:extLst>
                <a:ext uri="{FF2B5EF4-FFF2-40B4-BE49-F238E27FC236}">
                  <a16:creationId xmlns:a16="http://schemas.microsoft.com/office/drawing/2014/main" id="{6356D68C-78CE-4F57-B803-000D0C486763}"/>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11" name="Oval 67">
              <a:hlinkClick r:id="rId7" action="ppaction://hlinksldjump"/>
              <a:extLst>
                <a:ext uri="{FF2B5EF4-FFF2-40B4-BE49-F238E27FC236}">
                  <a16:creationId xmlns:a16="http://schemas.microsoft.com/office/drawing/2014/main" id="{DD46A1A7-44C6-4B50-B8C9-E61069C31586}"/>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114" name="Freeform: Shape 113">
            <a:extLst>
              <a:ext uri="{FF2B5EF4-FFF2-40B4-BE49-F238E27FC236}">
                <a16:creationId xmlns:a16="http://schemas.microsoft.com/office/drawing/2014/main" id="{F9D25B89-6F19-4EF0-A735-2116DF5D6E0F}"/>
              </a:ext>
            </a:extLst>
          </p:cNvPr>
          <p:cNvSpPr/>
          <p:nvPr/>
        </p:nvSpPr>
        <p:spPr bwMode="auto">
          <a:xfrm>
            <a:off x="3291852" y="2447925"/>
            <a:ext cx="1285506" cy="614363"/>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grpSp>
        <p:nvGrpSpPr>
          <p:cNvPr id="119" name="Group 118">
            <a:extLst>
              <a:ext uri="{FF2B5EF4-FFF2-40B4-BE49-F238E27FC236}">
                <a16:creationId xmlns:a16="http://schemas.microsoft.com/office/drawing/2014/main" id="{E5691F86-88F8-41B2-B07F-6021649A1998}"/>
              </a:ext>
            </a:extLst>
          </p:cNvPr>
          <p:cNvGrpSpPr/>
          <p:nvPr/>
        </p:nvGrpSpPr>
        <p:grpSpPr>
          <a:xfrm>
            <a:off x="3404001" y="4404096"/>
            <a:ext cx="277415" cy="382191"/>
            <a:chOff x="9251904" y="2737162"/>
            <a:chExt cx="369885" cy="509590"/>
          </a:xfrm>
        </p:grpSpPr>
        <p:sp>
          <p:nvSpPr>
            <p:cNvPr id="120" name="Oval 67">
              <a:hlinkClick r:id="rId8" action="ppaction://hlinksldjump"/>
              <a:extLst>
                <a:ext uri="{FF2B5EF4-FFF2-40B4-BE49-F238E27FC236}">
                  <a16:creationId xmlns:a16="http://schemas.microsoft.com/office/drawing/2014/main" id="{DC4E9731-84B5-4A69-9D94-EC39724FD23D}"/>
                </a:ext>
              </a:extLst>
            </p:cNvPr>
            <p:cNvSpPr>
              <a:spLocks noChangeArrowheads="1"/>
            </p:cNvSpPr>
            <p:nvPr/>
          </p:nvSpPr>
          <p:spPr bwMode="auto">
            <a:xfrm>
              <a:off x="9325741" y="2817093"/>
              <a:ext cx="220616" cy="216376"/>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1" name="Freeform 66">
              <a:hlinkClick r:id="rId8" action="ppaction://hlinksldjump"/>
              <a:extLst>
                <a:ext uri="{FF2B5EF4-FFF2-40B4-BE49-F238E27FC236}">
                  <a16:creationId xmlns:a16="http://schemas.microsoft.com/office/drawing/2014/main" id="{3C080BDF-5A62-48C0-884B-11E22DEA7F29}"/>
                </a:ext>
              </a:extLst>
            </p:cNvPr>
            <p:cNvSpPr>
              <a:spLocks noEditPoints="1"/>
            </p:cNvSpPr>
            <p:nvPr/>
          </p:nvSpPr>
          <p:spPr bwMode="auto">
            <a:xfrm>
              <a:off x="9251904" y="2737162"/>
              <a:ext cx="369885" cy="509590"/>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hlinkClick r:id="rId8" action="ppaction://hlinksldjump"/>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49"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124" name="Freeform: Shape 123">
            <a:extLst>
              <a:ext uri="{FF2B5EF4-FFF2-40B4-BE49-F238E27FC236}">
                <a16:creationId xmlns:a16="http://schemas.microsoft.com/office/drawing/2014/main" id="{120B58C4-F013-47ED-9C75-CB2DFB003A15}"/>
              </a:ext>
            </a:extLst>
          </p:cNvPr>
          <p:cNvSpPr/>
          <p:nvPr/>
        </p:nvSpPr>
        <p:spPr bwMode="auto">
          <a:xfrm>
            <a:off x="1461639" y="3571875"/>
            <a:ext cx="2079999" cy="840847"/>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sp>
        <p:nvSpPr>
          <p:cNvPr id="66" name="TextBox 65">
            <a:extLst>
              <a:ext uri="{FF2B5EF4-FFF2-40B4-BE49-F238E27FC236}">
                <a16:creationId xmlns:a16="http://schemas.microsoft.com/office/drawing/2014/main" id="{4B56C752-92BE-4B2D-ACB6-A6B2F3F8CA58}"/>
              </a:ext>
            </a:extLst>
          </p:cNvPr>
          <p:cNvSpPr txBox="1"/>
          <p:nvPr/>
        </p:nvSpPr>
        <p:spPr>
          <a:xfrm>
            <a:off x="1379095" y="3326116"/>
            <a:ext cx="2176352" cy="199538"/>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dirty="0"/>
              <a:t>Differential Response</a:t>
            </a:r>
            <a:endParaRPr lang="en-US" dirty="0"/>
          </a:p>
        </p:txBody>
      </p:sp>
      <p:sp>
        <p:nvSpPr>
          <p:cNvPr id="67" name="TextBox 66">
            <a:extLst>
              <a:ext uri="{FF2B5EF4-FFF2-40B4-BE49-F238E27FC236}">
                <a16:creationId xmlns:a16="http://schemas.microsoft.com/office/drawing/2014/main" id="{1C0F4DA7-A302-45D4-A4C4-D3326D921052}"/>
              </a:ext>
            </a:extLst>
          </p:cNvPr>
          <p:cNvSpPr txBox="1"/>
          <p:nvPr/>
        </p:nvSpPr>
        <p:spPr>
          <a:xfrm>
            <a:off x="2633870" y="3592392"/>
            <a:ext cx="909755" cy="179087"/>
          </a:xfrm>
          <a:prstGeom prst="rect">
            <a:avLst/>
          </a:prstGeom>
          <a:noFill/>
        </p:spPr>
        <p:txBody>
          <a:bodyPr wrap="square" lIns="0" tIns="0" rIns="0" bIns="0" rtlCol="0" anchor="t">
            <a:normAutofit lnSpcReduction="10000"/>
          </a:bodyPr>
          <a:lstStyle/>
          <a:p>
            <a:pPr algn="ctr">
              <a:lnSpc>
                <a:spcPct val="120000"/>
              </a:lnSpc>
            </a:pPr>
            <a:endParaRPr lang="en-US" sz="1100" b="1" dirty="0">
              <a:solidFill>
                <a:schemeClr val="tx1">
                  <a:lumMod val="75000"/>
                  <a:lumOff val="25000"/>
                </a:schemeClr>
              </a:solidFill>
            </a:endParaRPr>
          </a:p>
        </p:txBody>
      </p:sp>
      <p:sp>
        <p:nvSpPr>
          <p:cNvPr id="75" name="TextBox 74">
            <a:extLst>
              <a:ext uri="{FF2B5EF4-FFF2-40B4-BE49-F238E27FC236}">
                <a16:creationId xmlns:a16="http://schemas.microsoft.com/office/drawing/2014/main" id="{97B03AF1-3CA2-4717-A8B7-440840DBDFC8}"/>
              </a:ext>
            </a:extLst>
          </p:cNvPr>
          <p:cNvSpPr txBox="1"/>
          <p:nvPr/>
        </p:nvSpPr>
        <p:spPr>
          <a:xfrm>
            <a:off x="3260081" y="2200739"/>
            <a:ext cx="1306092" cy="166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dirty="0"/>
              <a:t>Investigation</a:t>
            </a:r>
            <a:endParaRPr lang="en-US" dirty="0"/>
          </a:p>
        </p:txBody>
      </p:sp>
      <p:sp>
        <p:nvSpPr>
          <p:cNvPr id="79" name="TextBox 78">
            <a:extLst>
              <a:ext uri="{FF2B5EF4-FFF2-40B4-BE49-F238E27FC236}">
                <a16:creationId xmlns:a16="http://schemas.microsoft.com/office/drawing/2014/main" id="{69A02A27-0556-4549-BF18-C27CBDBE13E1}"/>
              </a:ext>
            </a:extLst>
          </p:cNvPr>
          <p:cNvSpPr txBox="1"/>
          <p:nvPr/>
        </p:nvSpPr>
        <p:spPr>
          <a:xfrm>
            <a:off x="6524767" y="159340"/>
            <a:ext cx="1255211" cy="187222"/>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dirty="0"/>
              <a:t>Out of Home</a:t>
            </a:r>
            <a:endParaRPr lang="en-US" dirty="0"/>
          </a:p>
        </p:txBody>
      </p:sp>
      <p:sp>
        <p:nvSpPr>
          <p:cNvPr id="82" name="Freeform: Shape 81">
            <a:extLst>
              <a:ext uri="{FF2B5EF4-FFF2-40B4-BE49-F238E27FC236}">
                <a16:creationId xmlns:a16="http://schemas.microsoft.com/office/drawing/2014/main" id="{9B68E69C-11B3-4F77-AF75-89247588F320}"/>
              </a:ext>
            </a:extLst>
          </p:cNvPr>
          <p:cNvSpPr/>
          <p:nvPr/>
        </p:nvSpPr>
        <p:spPr bwMode="auto">
          <a:xfrm>
            <a:off x="5061392" y="1180400"/>
            <a:ext cx="895946" cy="312513"/>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sp>
        <p:nvSpPr>
          <p:cNvPr id="83" name="TextBox 82">
            <a:extLst>
              <a:ext uri="{FF2B5EF4-FFF2-40B4-BE49-F238E27FC236}">
                <a16:creationId xmlns:a16="http://schemas.microsoft.com/office/drawing/2014/main" id="{E68F12CC-03C9-44E2-B25A-F6DEAEFD2A30}"/>
              </a:ext>
            </a:extLst>
          </p:cNvPr>
          <p:cNvSpPr txBox="1"/>
          <p:nvPr/>
        </p:nvSpPr>
        <p:spPr>
          <a:xfrm>
            <a:off x="5034796" y="967452"/>
            <a:ext cx="909755" cy="179087"/>
          </a:xfrm>
          <a:prstGeom prst="rect">
            <a:avLst/>
          </a:prstGeom>
          <a:noFill/>
        </p:spPr>
        <p:txBody>
          <a:bodyPr wrap="square" lIns="0" tIns="0" rIns="0" bIns="0" rtlCol="0" anchor="ctr" anchorCtr="0">
            <a:noAutofit/>
          </a:bodyPr>
          <a:lstStyle/>
          <a:p>
            <a:pPr algn="ctr">
              <a:lnSpc>
                <a:spcPct val="120000"/>
              </a:lnSpc>
            </a:pPr>
            <a:r>
              <a:rPr lang="da-DK" sz="1600" b="1" dirty="0">
                <a:solidFill>
                  <a:schemeClr val="tx1">
                    <a:lumMod val="75000"/>
                    <a:lumOff val="25000"/>
                  </a:schemeClr>
                </a:solidFill>
              </a:rPr>
              <a:t>In-Home</a:t>
            </a:r>
            <a:endParaRPr lang="en-US" sz="1600" b="1" dirty="0">
              <a:solidFill>
                <a:schemeClr val="tx1">
                  <a:lumMod val="75000"/>
                  <a:lumOff val="25000"/>
                </a:schemeClr>
              </a:solidFill>
            </a:endParaRPr>
          </a:p>
        </p:txBody>
      </p:sp>
      <p:sp>
        <p:nvSpPr>
          <p:cNvPr id="86" name="Freeform: Shape 85">
            <a:extLst>
              <a:ext uri="{FF2B5EF4-FFF2-40B4-BE49-F238E27FC236}">
                <a16:creationId xmlns:a16="http://schemas.microsoft.com/office/drawing/2014/main" id="{9DF30032-6D5B-4EF2-B87D-682456D4FD7A}"/>
              </a:ext>
            </a:extLst>
          </p:cNvPr>
          <p:cNvSpPr/>
          <p:nvPr/>
        </p:nvSpPr>
        <p:spPr bwMode="auto">
          <a:xfrm>
            <a:off x="6611019" y="400678"/>
            <a:ext cx="895946" cy="69341"/>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fontScale="25000" lnSpcReduction="20000"/>
          </a:bodyPr>
          <a:lstStyle/>
          <a:p>
            <a:pPr algn="ctr"/>
            <a:endParaRPr lang="en-GB"/>
          </a:p>
        </p:txBody>
      </p:sp>
      <p:pic>
        <p:nvPicPr>
          <p:cNvPr id="99" name="Picture 98">
            <a:extLst>
              <a:ext uri="{FF2B5EF4-FFF2-40B4-BE49-F238E27FC236}">
                <a16:creationId xmlns:a16="http://schemas.microsoft.com/office/drawing/2014/main" id="{6A3B38FC-17B3-6B40-9F01-CD45247E1D69}"/>
              </a:ext>
            </a:extLst>
          </p:cNvPr>
          <p:cNvPicPr>
            <a:picLocks noChangeAspect="1"/>
          </p:cNvPicPr>
          <p:nvPr/>
        </p:nvPicPr>
        <p:blipFill>
          <a:blip r:embed="rId9"/>
          <a:stretch>
            <a:fillRect/>
          </a:stretch>
        </p:blipFill>
        <p:spPr>
          <a:xfrm>
            <a:off x="7119838" y="483076"/>
            <a:ext cx="1315323" cy="451211"/>
          </a:xfrm>
          <a:prstGeom prst="rect">
            <a:avLst/>
          </a:prstGeom>
        </p:spPr>
      </p:pic>
      <p:pic>
        <p:nvPicPr>
          <p:cNvPr id="5" name="Home" descr="Home">
            <a:hlinkClick r:id="" action="ppaction://media"/>
            <a:extLst>
              <a:ext uri="{FF2B5EF4-FFF2-40B4-BE49-F238E27FC236}">
                <a16:creationId xmlns:a16="http://schemas.microsoft.com/office/drawing/2014/main" id="{86765FEA-12D7-8044-B0A5-1904A7562E9D}"/>
              </a:ext>
            </a:extLst>
          </p:cNvPr>
          <p:cNvPicPr>
            <a:picLocks noChangeAspect="1"/>
          </p:cNvPicPr>
          <p:nvPr>
            <a:audioFile r:link="rId1"/>
            <p:extLst>
              <p:ext uri="{DAA4B4D4-6D71-4841-9C94-3DE7FCFB9230}">
                <p14:media xmlns:p14="http://schemas.microsoft.com/office/powerpoint/2010/main" r:embed="rId2">
                  <p14:trim st="193247.9201" end="37018.5873"/>
                  <p14:fade in="2750" out="9000"/>
                </p14:media>
              </p:ext>
            </p:extLst>
          </p:nvPr>
        </p:nvPicPr>
        <p:blipFill>
          <a:blip r:embed="rId10"/>
          <a:stretch>
            <a:fillRect/>
          </a:stretch>
        </p:blipFill>
        <p:spPr>
          <a:xfrm>
            <a:off x="8265690" y="4329037"/>
            <a:ext cx="812800" cy="812800"/>
          </a:xfrm>
          <a:prstGeom prst="rect">
            <a:avLst/>
          </a:prstGeom>
        </p:spPr>
      </p:pic>
    </p:spTree>
    <p:extLst>
      <p:ext uri="{BB962C8B-B14F-4D97-AF65-F5344CB8AC3E}">
        <p14:creationId xmlns:p14="http://schemas.microsoft.com/office/powerpoint/2010/main" val="237535550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par>
                                <p:cTn id="7" presetID="0" presetClass="path" presetSubtype="0" accel="50000" decel="50000" fill="hold" nodeType="withEffect">
                                  <p:stCondLst>
                                    <p:cond delay="1000"/>
                                  </p:stCondLst>
                                  <p:childTnLst>
                                    <p:animMotion origin="layout" path="M 0.01979 -0.00246 C 0.03611 -0.00123 0.05243 -4.32099E-6 0.0625 0.01328 C 0.07274 0.02655 0.07708 0.0571 0.08038 0.07686 C 0.08368 0.0963 0.08438 0.10957 0.08229 0.13056 C 0.08021 0.15186 0.0724 0.17624 0.06788 0.20371 C 0.06354 0.23118 0.05521 0.27037 0.05538 0.29568 C 0.05573 0.32099 0.0625 0.34075 0.06979 0.35618 C 0.07691 0.3713 0.08733 0.38149 0.09826 0.38766 C 0.10938 0.39414 0.12604 0.39599 0.13576 0.39414 C 0.14566 0.39198 0.15156 0.38087 0.15729 0.375 C 0.16285 0.36914 0.16979 0.35926 0.16979 0.35957 C 0.1849 0.33951 0.22656 0.28365 0.24826 0.25772 C 0.26997 0.23179 0.28021 0.21173 0.30017 0.20371 C 0.31997 0.19568 0.34392 0.20278 0.36806 0.20988 " pathEditMode="relative" rAng="0" ptsTypes="AAAAAAAAAAAAAA">
                                      <p:cBhvr>
                                        <p:cTn id="8" dur="9000" fill="hold"/>
                                        <p:tgtEl>
                                          <p:spTgt spid="99"/>
                                        </p:tgtEl>
                                        <p:attrNameLst>
                                          <p:attrName>ppt_x</p:attrName>
                                          <p:attrName>ppt_y</p:attrName>
                                        </p:attrNameLst>
                                      </p:cBhvr>
                                      <p:rCtr x="17413" y="19846"/>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999">
                <p:cTn id="9"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0E92632A-246C-9E42-B20D-781FBDA9F751}"/>
              </a:ext>
            </a:extLst>
          </p:cNvPr>
          <p:cNvSpPr/>
          <p:nvPr/>
        </p:nvSpPr>
        <p:spPr>
          <a:xfrm>
            <a:off x="3024737" y="4611756"/>
            <a:ext cx="1427993" cy="51989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40">
            <a:extLst>
              <a:ext uri="{FF2B5EF4-FFF2-40B4-BE49-F238E27FC236}">
                <a16:creationId xmlns:a16="http://schemas.microsoft.com/office/drawing/2014/main" id="{14B7A100-BD58-DD45-90B2-D9A4DF803299}"/>
              </a:ext>
            </a:extLst>
          </p:cNvPr>
          <p:cNvSpPr>
            <a:spLocks/>
          </p:cNvSpPr>
          <p:nvPr/>
        </p:nvSpPr>
        <p:spPr bwMode="auto">
          <a:xfrm rot="4470993">
            <a:off x="-2152390" y="696545"/>
            <a:ext cx="7855862" cy="5231064"/>
          </a:xfrm>
          <a:custGeom>
            <a:avLst/>
            <a:gdLst/>
            <a:ahLst/>
            <a:cxnLst/>
            <a:rect l="l" t="t" r="r" b="b"/>
            <a:pathLst>
              <a:path w="7937107" h="5693163">
                <a:moveTo>
                  <a:pt x="2790290" y="5003211"/>
                </a:moveTo>
                <a:lnTo>
                  <a:pt x="2787007" y="5009778"/>
                </a:lnTo>
                <a:lnTo>
                  <a:pt x="2783452" y="5014429"/>
                </a:lnTo>
                <a:lnTo>
                  <a:pt x="2782410" y="5015471"/>
                </a:lnTo>
                <a:cubicBezTo>
                  <a:pt x="2783425" y="5013635"/>
                  <a:pt x="2785862" y="5009854"/>
                  <a:pt x="2790290" y="5003211"/>
                </a:cubicBezTo>
                <a:close/>
                <a:moveTo>
                  <a:pt x="2899703" y="4578536"/>
                </a:moveTo>
                <a:lnTo>
                  <a:pt x="2903321" y="4585773"/>
                </a:lnTo>
                <a:cubicBezTo>
                  <a:pt x="2902986" y="4589208"/>
                  <a:pt x="2901891" y="4587292"/>
                  <a:pt x="2899703" y="4578536"/>
                </a:cubicBezTo>
                <a:close/>
                <a:moveTo>
                  <a:pt x="2829678" y="4407791"/>
                </a:moveTo>
                <a:cubicBezTo>
                  <a:pt x="2829678" y="4412169"/>
                  <a:pt x="2834055" y="4412169"/>
                  <a:pt x="2834055" y="4416547"/>
                </a:cubicBezTo>
                <a:lnTo>
                  <a:pt x="2835256" y="4418349"/>
                </a:lnTo>
                <a:cubicBezTo>
                  <a:pt x="2833722" y="4416757"/>
                  <a:pt x="2831895" y="4414704"/>
                  <a:pt x="2829678" y="4412169"/>
                </a:cubicBezTo>
                <a:cubicBezTo>
                  <a:pt x="2829678" y="4412166"/>
                  <a:pt x="2829678" y="4412043"/>
                  <a:pt x="2829678" y="4407791"/>
                </a:cubicBezTo>
                <a:close/>
                <a:moveTo>
                  <a:pt x="2440166" y="3624113"/>
                </a:moveTo>
                <a:lnTo>
                  <a:pt x="2449466" y="3630681"/>
                </a:lnTo>
                <a:cubicBezTo>
                  <a:pt x="2444561" y="3626588"/>
                  <a:pt x="2442364" y="3625213"/>
                  <a:pt x="2440166" y="3624113"/>
                </a:cubicBezTo>
                <a:close/>
                <a:moveTo>
                  <a:pt x="6742310" y="3146902"/>
                </a:moveTo>
                <a:cubicBezTo>
                  <a:pt x="6748875" y="3151280"/>
                  <a:pt x="6754346" y="3155658"/>
                  <a:pt x="6750999" y="3153856"/>
                </a:cubicBezTo>
                <a:cubicBezTo>
                  <a:pt x="6748977" y="3150634"/>
                  <a:pt x="6746041" y="3148768"/>
                  <a:pt x="6742310" y="3146902"/>
                </a:cubicBezTo>
                <a:close/>
                <a:moveTo>
                  <a:pt x="7723203" y="3137051"/>
                </a:moveTo>
                <a:cubicBezTo>
                  <a:pt x="7724845" y="3135957"/>
                  <a:pt x="7722657" y="3138146"/>
                  <a:pt x="7718280" y="3142524"/>
                </a:cubicBezTo>
                <a:lnTo>
                  <a:pt x="7705150" y="3151280"/>
                </a:lnTo>
                <a:cubicBezTo>
                  <a:pt x="7716091" y="3142524"/>
                  <a:pt x="7721562" y="3138146"/>
                  <a:pt x="7723203" y="3137051"/>
                </a:cubicBezTo>
                <a:close/>
                <a:moveTo>
                  <a:pt x="3499290" y="2494567"/>
                </a:moveTo>
                <a:cubicBezTo>
                  <a:pt x="3499290" y="2493287"/>
                  <a:pt x="3501535" y="2495375"/>
                  <a:pt x="3504660" y="2499016"/>
                </a:cubicBezTo>
                <a:cubicBezTo>
                  <a:pt x="3506072" y="2499824"/>
                  <a:pt x="3507058" y="2501352"/>
                  <a:pt x="3508043" y="2503323"/>
                </a:cubicBezTo>
                <a:cubicBezTo>
                  <a:pt x="3503667" y="2498945"/>
                  <a:pt x="3503667" y="2494567"/>
                  <a:pt x="3499290" y="2494567"/>
                </a:cubicBezTo>
                <a:close/>
                <a:moveTo>
                  <a:pt x="6426144" y="829839"/>
                </a:moveTo>
                <a:cubicBezTo>
                  <a:pt x="6426456" y="830895"/>
                  <a:pt x="6426810" y="830895"/>
                  <a:pt x="6427199" y="830895"/>
                </a:cubicBezTo>
                <a:lnTo>
                  <a:pt x="6428840" y="835819"/>
                </a:lnTo>
                <a:close/>
                <a:moveTo>
                  <a:pt x="5247798" y="791492"/>
                </a:moveTo>
                <a:lnTo>
                  <a:pt x="5249908" y="791492"/>
                </a:lnTo>
                <a:lnTo>
                  <a:pt x="5246677" y="797238"/>
                </a:lnTo>
                <a:cubicBezTo>
                  <a:pt x="5246113" y="797922"/>
                  <a:pt x="5246010" y="797512"/>
                  <a:pt x="5246216" y="796417"/>
                </a:cubicBezTo>
                <a:close/>
                <a:moveTo>
                  <a:pt x="6202204" y="536667"/>
                </a:moveTo>
                <a:cubicBezTo>
                  <a:pt x="6202700" y="537467"/>
                  <a:pt x="6203347" y="537563"/>
                  <a:pt x="6203995" y="537563"/>
                </a:cubicBezTo>
                <a:lnTo>
                  <a:pt x="6205637" y="539205"/>
                </a:lnTo>
                <a:cubicBezTo>
                  <a:pt x="6204419" y="538334"/>
                  <a:pt x="6203145" y="537409"/>
                  <a:pt x="6202204" y="536667"/>
                </a:cubicBezTo>
                <a:close/>
                <a:moveTo>
                  <a:pt x="5454512" y="523881"/>
                </a:moveTo>
                <a:cubicBezTo>
                  <a:pt x="5454512" y="524429"/>
                  <a:pt x="5449041" y="528807"/>
                  <a:pt x="5442476" y="533185"/>
                </a:cubicBezTo>
                <a:close/>
                <a:moveTo>
                  <a:pt x="6050816" y="454379"/>
                </a:moveTo>
                <a:lnTo>
                  <a:pt x="6055866" y="456400"/>
                </a:lnTo>
                <a:cubicBezTo>
                  <a:pt x="6059251" y="457828"/>
                  <a:pt x="6063331" y="460140"/>
                  <a:pt x="6068322" y="463135"/>
                </a:cubicBezTo>
                <a:close/>
                <a:moveTo>
                  <a:pt x="5744458" y="410598"/>
                </a:moveTo>
                <a:cubicBezTo>
                  <a:pt x="5747533" y="410598"/>
                  <a:pt x="5746286" y="410598"/>
                  <a:pt x="5737692" y="412191"/>
                </a:cubicBezTo>
                <a:cubicBezTo>
                  <a:pt x="5740379" y="411795"/>
                  <a:pt x="5742664" y="411197"/>
                  <a:pt x="5744458" y="410598"/>
                </a:cubicBezTo>
                <a:close/>
                <a:moveTo>
                  <a:pt x="5837220" y="640"/>
                </a:moveTo>
                <a:cubicBezTo>
                  <a:pt x="6181702" y="12740"/>
                  <a:pt x="6520200" y="196072"/>
                  <a:pt x="6711674" y="502538"/>
                </a:cubicBezTo>
                <a:cubicBezTo>
                  <a:pt x="6917372" y="826516"/>
                  <a:pt x="6948008" y="1229300"/>
                  <a:pt x="6864853" y="1597060"/>
                </a:cubicBezTo>
                <a:cubicBezTo>
                  <a:pt x="6786076" y="1934172"/>
                  <a:pt x="6602261" y="2240638"/>
                  <a:pt x="6532236" y="2582129"/>
                </a:cubicBezTo>
                <a:cubicBezTo>
                  <a:pt x="6510353" y="2687203"/>
                  <a:pt x="6514730" y="2836058"/>
                  <a:pt x="6558495" y="2923620"/>
                </a:cubicBezTo>
                <a:cubicBezTo>
                  <a:pt x="6597884" y="2998047"/>
                  <a:pt x="6615390" y="3028694"/>
                  <a:pt x="6672285" y="3081231"/>
                </a:cubicBezTo>
                <a:cubicBezTo>
                  <a:pt x="6689792" y="3103121"/>
                  <a:pt x="6707298" y="3120634"/>
                  <a:pt x="6729181" y="3138146"/>
                </a:cubicBezTo>
                <a:cubicBezTo>
                  <a:pt x="6740707" y="3146794"/>
                  <a:pt x="6747490" y="3151646"/>
                  <a:pt x="6750999" y="3153856"/>
                </a:cubicBezTo>
                <a:lnTo>
                  <a:pt x="6764193" y="3164414"/>
                </a:lnTo>
                <a:cubicBezTo>
                  <a:pt x="6807958" y="3190683"/>
                  <a:pt x="6851724" y="3216951"/>
                  <a:pt x="6899866" y="3238842"/>
                </a:cubicBezTo>
                <a:cubicBezTo>
                  <a:pt x="6899807" y="3239694"/>
                  <a:pt x="6900091" y="3239808"/>
                  <a:pt x="6900413" y="3239936"/>
                </a:cubicBezTo>
                <a:lnTo>
                  <a:pt x="6917372" y="3247598"/>
                </a:lnTo>
                <a:cubicBezTo>
                  <a:pt x="6912995" y="3243220"/>
                  <a:pt x="6904242" y="3243220"/>
                  <a:pt x="6899866" y="3238842"/>
                </a:cubicBezTo>
                <a:cubicBezTo>
                  <a:pt x="6904242" y="3238842"/>
                  <a:pt x="6948008" y="3256354"/>
                  <a:pt x="6961137" y="3260732"/>
                </a:cubicBezTo>
                <a:cubicBezTo>
                  <a:pt x="6987397" y="3269489"/>
                  <a:pt x="7013656" y="3278245"/>
                  <a:pt x="7039915" y="3282623"/>
                </a:cubicBezTo>
                <a:cubicBezTo>
                  <a:pt x="7052362" y="3285736"/>
                  <a:pt x="7093568" y="3293274"/>
                  <a:pt x="7110062" y="3295757"/>
                </a:cubicBezTo>
                <a:cubicBezTo>
                  <a:pt x="7113860" y="3296381"/>
                  <a:pt x="7116348" y="3296697"/>
                  <a:pt x="7114317" y="3295757"/>
                </a:cubicBezTo>
                <a:lnTo>
                  <a:pt x="7179965" y="3304513"/>
                </a:lnTo>
                <a:cubicBezTo>
                  <a:pt x="7236859" y="3304513"/>
                  <a:pt x="7293755" y="3304513"/>
                  <a:pt x="7350649" y="3295757"/>
                </a:cubicBezTo>
                <a:cubicBezTo>
                  <a:pt x="7327673" y="3303419"/>
                  <a:pt x="7368361" y="3297673"/>
                  <a:pt x="7358368" y="3296116"/>
                </a:cubicBezTo>
                <a:lnTo>
                  <a:pt x="7350649" y="3295757"/>
                </a:lnTo>
                <a:cubicBezTo>
                  <a:pt x="7355027" y="3295757"/>
                  <a:pt x="7359403" y="3295757"/>
                  <a:pt x="7363779" y="3295757"/>
                </a:cubicBezTo>
                <a:cubicBezTo>
                  <a:pt x="7381285" y="3291379"/>
                  <a:pt x="7394415" y="3287001"/>
                  <a:pt x="7407545" y="3287001"/>
                </a:cubicBezTo>
                <a:cubicBezTo>
                  <a:pt x="7433804" y="3278245"/>
                  <a:pt x="7464440" y="3273867"/>
                  <a:pt x="7490699" y="3265110"/>
                </a:cubicBezTo>
                <a:cubicBezTo>
                  <a:pt x="7501881" y="3261382"/>
                  <a:pt x="7544807" y="3241776"/>
                  <a:pt x="7551971" y="3243220"/>
                </a:cubicBezTo>
                <a:lnTo>
                  <a:pt x="7613242" y="3212573"/>
                </a:lnTo>
                <a:cubicBezTo>
                  <a:pt x="7643878" y="3195061"/>
                  <a:pt x="7670138" y="3177549"/>
                  <a:pt x="7700773" y="3155658"/>
                </a:cubicBezTo>
                <a:cubicBezTo>
                  <a:pt x="7705150" y="3155658"/>
                  <a:pt x="7713903" y="3146902"/>
                  <a:pt x="7718280" y="3142524"/>
                </a:cubicBezTo>
                <a:lnTo>
                  <a:pt x="7740162" y="3125012"/>
                </a:lnTo>
                <a:cubicBezTo>
                  <a:pt x="7762045" y="3103121"/>
                  <a:pt x="7783928" y="3081231"/>
                  <a:pt x="7805810" y="3059340"/>
                </a:cubicBezTo>
                <a:cubicBezTo>
                  <a:pt x="7814564" y="3050584"/>
                  <a:pt x="7853952" y="2998047"/>
                  <a:pt x="7853952" y="3006803"/>
                </a:cubicBezTo>
                <a:cubicBezTo>
                  <a:pt x="7884588" y="2958644"/>
                  <a:pt x="7915224" y="2910485"/>
                  <a:pt x="7937107" y="2857948"/>
                </a:cubicBezTo>
                <a:cubicBezTo>
                  <a:pt x="7937107" y="2857948"/>
                  <a:pt x="7937107" y="2857948"/>
                  <a:pt x="7937107" y="3484015"/>
                </a:cubicBezTo>
                <a:cubicBezTo>
                  <a:pt x="7849576" y="3554064"/>
                  <a:pt x="7748915" y="3606601"/>
                  <a:pt x="7639502" y="3646004"/>
                </a:cubicBezTo>
                <a:cubicBezTo>
                  <a:pt x="7188717" y="3807993"/>
                  <a:pt x="6615390" y="3681029"/>
                  <a:pt x="6313409" y="3295757"/>
                </a:cubicBezTo>
                <a:cubicBezTo>
                  <a:pt x="6077075" y="2984913"/>
                  <a:pt x="6068322" y="2625910"/>
                  <a:pt x="6195242" y="2271285"/>
                </a:cubicBezTo>
                <a:cubicBezTo>
                  <a:pt x="6252137" y="2104918"/>
                  <a:pt x="6322162" y="1947307"/>
                  <a:pt x="6379057" y="1780939"/>
                </a:cubicBezTo>
                <a:cubicBezTo>
                  <a:pt x="6440329" y="1610194"/>
                  <a:pt x="6492847" y="1435070"/>
                  <a:pt x="6497224" y="1277459"/>
                </a:cubicBezTo>
                <a:cubicBezTo>
                  <a:pt x="6501600" y="1176763"/>
                  <a:pt x="6497224" y="1084824"/>
                  <a:pt x="6475341" y="1001640"/>
                </a:cubicBezTo>
                <a:cubicBezTo>
                  <a:pt x="6466588" y="966615"/>
                  <a:pt x="6457835" y="931591"/>
                  <a:pt x="6449082" y="896566"/>
                </a:cubicBezTo>
                <a:cubicBezTo>
                  <a:pt x="6440329" y="879053"/>
                  <a:pt x="6435952" y="861541"/>
                  <a:pt x="6431575" y="844029"/>
                </a:cubicBezTo>
                <a:cubicBezTo>
                  <a:pt x="6428910" y="841362"/>
                  <a:pt x="6427868" y="838696"/>
                  <a:pt x="6428840" y="835819"/>
                </a:cubicBezTo>
                <a:cubicBezTo>
                  <a:pt x="6423694" y="824174"/>
                  <a:pt x="6423745" y="824430"/>
                  <a:pt x="6426144" y="829839"/>
                </a:cubicBezTo>
                <a:lnTo>
                  <a:pt x="6422822" y="826516"/>
                </a:lnTo>
                <a:cubicBezTo>
                  <a:pt x="6405316" y="791492"/>
                  <a:pt x="6387810" y="756467"/>
                  <a:pt x="6370304" y="725820"/>
                </a:cubicBezTo>
                <a:cubicBezTo>
                  <a:pt x="6362935" y="714764"/>
                  <a:pt x="6330754" y="672681"/>
                  <a:pt x="6326538" y="664527"/>
                </a:cubicBezTo>
                <a:cubicBezTo>
                  <a:pt x="6291526" y="620746"/>
                  <a:pt x="6252137" y="576966"/>
                  <a:pt x="6208372" y="541941"/>
                </a:cubicBezTo>
                <a:cubicBezTo>
                  <a:pt x="6206183" y="541941"/>
                  <a:pt x="6205089" y="540846"/>
                  <a:pt x="6205637" y="539205"/>
                </a:cubicBezTo>
                <a:cubicBezTo>
                  <a:pt x="6203174" y="537563"/>
                  <a:pt x="6217125" y="547413"/>
                  <a:pt x="6200918" y="535716"/>
                </a:cubicBezTo>
                <a:lnTo>
                  <a:pt x="6202204" y="536667"/>
                </a:lnTo>
                <a:lnTo>
                  <a:pt x="6186489" y="528807"/>
                </a:lnTo>
                <a:cubicBezTo>
                  <a:pt x="6177736" y="520050"/>
                  <a:pt x="6164606" y="511294"/>
                  <a:pt x="6151477" y="506916"/>
                </a:cubicBezTo>
                <a:cubicBezTo>
                  <a:pt x="6125217" y="489404"/>
                  <a:pt x="6098958" y="476270"/>
                  <a:pt x="6072699" y="463135"/>
                </a:cubicBezTo>
                <a:cubicBezTo>
                  <a:pt x="6069525" y="463135"/>
                  <a:pt x="6061747" y="458530"/>
                  <a:pt x="6055866" y="456400"/>
                </a:cubicBezTo>
                <a:lnTo>
                  <a:pt x="6048081" y="452190"/>
                </a:lnTo>
                <a:cubicBezTo>
                  <a:pt x="6042063" y="450001"/>
                  <a:pt x="6037686" y="450001"/>
                  <a:pt x="6028933" y="445623"/>
                </a:cubicBezTo>
                <a:cubicBezTo>
                  <a:pt x="6002674" y="436867"/>
                  <a:pt x="5976415" y="428111"/>
                  <a:pt x="5945779" y="423733"/>
                </a:cubicBezTo>
                <a:cubicBezTo>
                  <a:pt x="5932649" y="419354"/>
                  <a:pt x="5915143" y="414976"/>
                  <a:pt x="5897637" y="414976"/>
                </a:cubicBezTo>
                <a:cubicBezTo>
                  <a:pt x="5906390" y="414976"/>
                  <a:pt x="5907484" y="414429"/>
                  <a:pt x="5904954" y="413677"/>
                </a:cubicBezTo>
                <a:lnTo>
                  <a:pt x="5894505" y="411844"/>
                </a:lnTo>
                <a:cubicBezTo>
                  <a:pt x="5893260" y="411487"/>
                  <a:pt x="5893260" y="411068"/>
                  <a:pt x="5893260" y="410598"/>
                </a:cubicBezTo>
                <a:lnTo>
                  <a:pt x="5881062" y="409529"/>
                </a:lnTo>
                <a:cubicBezTo>
                  <a:pt x="5873161" y="408908"/>
                  <a:pt x="5884623" y="410233"/>
                  <a:pt x="5894505" y="411844"/>
                </a:cubicBezTo>
                <a:lnTo>
                  <a:pt x="5897637" y="414976"/>
                </a:lnTo>
                <a:cubicBezTo>
                  <a:pt x="5893260" y="414976"/>
                  <a:pt x="5893260" y="414976"/>
                  <a:pt x="5888884" y="414976"/>
                </a:cubicBezTo>
                <a:cubicBezTo>
                  <a:pt x="5862625" y="410598"/>
                  <a:pt x="5836365" y="410598"/>
                  <a:pt x="5805729" y="410598"/>
                </a:cubicBezTo>
                <a:cubicBezTo>
                  <a:pt x="5783847" y="410598"/>
                  <a:pt x="5761964" y="410598"/>
                  <a:pt x="5744458" y="410598"/>
                </a:cubicBezTo>
                <a:cubicBezTo>
                  <a:pt x="5735705" y="414976"/>
                  <a:pt x="5731328" y="414976"/>
                  <a:pt x="5722575" y="414976"/>
                </a:cubicBezTo>
                <a:lnTo>
                  <a:pt x="5737692" y="412191"/>
                </a:lnTo>
                <a:cubicBezTo>
                  <a:pt x="5721054" y="416173"/>
                  <a:pt x="5690145" y="419953"/>
                  <a:pt x="5678810" y="423733"/>
                </a:cubicBezTo>
                <a:cubicBezTo>
                  <a:pt x="5648174" y="432489"/>
                  <a:pt x="5617538" y="441245"/>
                  <a:pt x="5586902" y="450001"/>
                </a:cubicBezTo>
                <a:cubicBezTo>
                  <a:pt x="5582526" y="454379"/>
                  <a:pt x="5565019" y="458757"/>
                  <a:pt x="5560643" y="463135"/>
                </a:cubicBezTo>
                <a:cubicBezTo>
                  <a:pt x="5569396" y="458757"/>
                  <a:pt x="5573773" y="454379"/>
                  <a:pt x="5582526" y="450001"/>
                </a:cubicBezTo>
                <a:cubicBezTo>
                  <a:pt x="5568805" y="456864"/>
                  <a:pt x="5562253" y="460141"/>
                  <a:pt x="5560643" y="463135"/>
                </a:cubicBezTo>
                <a:lnTo>
                  <a:pt x="5543137" y="471891"/>
                </a:lnTo>
                <a:cubicBezTo>
                  <a:pt x="5521254" y="485026"/>
                  <a:pt x="5494995" y="498160"/>
                  <a:pt x="5468735" y="511294"/>
                </a:cubicBezTo>
                <a:cubicBezTo>
                  <a:pt x="5463108" y="516923"/>
                  <a:pt x="5457482" y="520743"/>
                  <a:pt x="5451989" y="525254"/>
                </a:cubicBezTo>
                <a:cubicBezTo>
                  <a:pt x="5451333" y="525473"/>
                  <a:pt x="5450653" y="525901"/>
                  <a:pt x="5449862" y="526412"/>
                </a:cubicBezTo>
                <a:lnTo>
                  <a:pt x="5433723" y="537563"/>
                </a:lnTo>
                <a:cubicBezTo>
                  <a:pt x="5438100" y="537563"/>
                  <a:pt x="5442476" y="533185"/>
                  <a:pt x="5442476" y="533185"/>
                </a:cubicBezTo>
                <a:cubicBezTo>
                  <a:pt x="5438100" y="537563"/>
                  <a:pt x="5433723" y="537563"/>
                  <a:pt x="5429347" y="541941"/>
                </a:cubicBezTo>
                <a:cubicBezTo>
                  <a:pt x="5407464" y="563831"/>
                  <a:pt x="5381205" y="590100"/>
                  <a:pt x="5359322" y="611990"/>
                </a:cubicBezTo>
                <a:cubicBezTo>
                  <a:pt x="5350569" y="620746"/>
                  <a:pt x="5341816" y="629503"/>
                  <a:pt x="5337439" y="638259"/>
                </a:cubicBezTo>
                <a:cubicBezTo>
                  <a:pt x="5346192" y="629503"/>
                  <a:pt x="5346192" y="625125"/>
                  <a:pt x="5328686" y="647015"/>
                </a:cubicBezTo>
                <a:cubicBezTo>
                  <a:pt x="5333063" y="647015"/>
                  <a:pt x="5333063" y="642637"/>
                  <a:pt x="5337439" y="638259"/>
                </a:cubicBezTo>
                <a:cubicBezTo>
                  <a:pt x="5333063" y="642637"/>
                  <a:pt x="5324309" y="651393"/>
                  <a:pt x="5324309" y="655771"/>
                </a:cubicBezTo>
                <a:cubicBezTo>
                  <a:pt x="5306803" y="682040"/>
                  <a:pt x="5289297" y="708308"/>
                  <a:pt x="5276167" y="738955"/>
                </a:cubicBezTo>
                <a:cubicBezTo>
                  <a:pt x="5267414" y="752089"/>
                  <a:pt x="5258661" y="765223"/>
                  <a:pt x="5254285" y="782736"/>
                </a:cubicBezTo>
                <a:cubicBezTo>
                  <a:pt x="5249908" y="782736"/>
                  <a:pt x="5249908" y="787114"/>
                  <a:pt x="5249908" y="791492"/>
                </a:cubicBezTo>
                <a:cubicBezTo>
                  <a:pt x="5258099" y="764180"/>
                  <a:pt x="5250961" y="781166"/>
                  <a:pt x="5247798" y="791492"/>
                </a:cubicBezTo>
                <a:lnTo>
                  <a:pt x="5245532" y="791492"/>
                </a:lnTo>
                <a:cubicBezTo>
                  <a:pt x="5219272" y="861541"/>
                  <a:pt x="5201766" y="931591"/>
                  <a:pt x="5193013" y="1006018"/>
                </a:cubicBezTo>
                <a:cubicBezTo>
                  <a:pt x="5193013" y="1003829"/>
                  <a:pt x="5193013" y="1002734"/>
                  <a:pt x="5192466" y="1004376"/>
                </a:cubicBezTo>
                <a:lnTo>
                  <a:pt x="5188637" y="1019152"/>
                </a:lnTo>
                <a:cubicBezTo>
                  <a:pt x="5188637" y="1014774"/>
                  <a:pt x="5188637" y="1010396"/>
                  <a:pt x="5193013" y="1006018"/>
                </a:cubicBezTo>
                <a:cubicBezTo>
                  <a:pt x="5188639" y="1014769"/>
                  <a:pt x="5188637" y="1041012"/>
                  <a:pt x="5188637" y="1041043"/>
                </a:cubicBezTo>
                <a:cubicBezTo>
                  <a:pt x="5184260" y="1062933"/>
                  <a:pt x="5184260" y="1080445"/>
                  <a:pt x="5184260" y="1102336"/>
                </a:cubicBezTo>
                <a:cubicBezTo>
                  <a:pt x="5179883" y="1146117"/>
                  <a:pt x="5179883" y="1185520"/>
                  <a:pt x="5184260" y="1229300"/>
                </a:cubicBezTo>
                <a:cubicBezTo>
                  <a:pt x="5193013" y="1386911"/>
                  <a:pt x="5263038" y="1575169"/>
                  <a:pt x="5333063" y="1728402"/>
                </a:cubicBezTo>
                <a:cubicBezTo>
                  <a:pt x="5503748" y="2087405"/>
                  <a:pt x="5713822" y="2485811"/>
                  <a:pt x="5551890" y="2888595"/>
                </a:cubicBezTo>
                <a:cubicBezTo>
                  <a:pt x="5385581" y="3287001"/>
                  <a:pt x="5009198" y="3554064"/>
                  <a:pt x="4575920" y="3479637"/>
                </a:cubicBezTo>
                <a:cubicBezTo>
                  <a:pt x="4147019" y="3400831"/>
                  <a:pt x="3845037" y="3046206"/>
                  <a:pt x="3634963" y="2691581"/>
                </a:cubicBezTo>
                <a:cubicBezTo>
                  <a:pt x="3608704" y="2652178"/>
                  <a:pt x="3586821" y="2612776"/>
                  <a:pt x="3560562" y="2573373"/>
                </a:cubicBezTo>
                <a:cubicBezTo>
                  <a:pt x="3547432" y="2560239"/>
                  <a:pt x="3538679" y="2542726"/>
                  <a:pt x="3525549" y="2525214"/>
                </a:cubicBezTo>
                <a:cubicBezTo>
                  <a:pt x="3525549" y="2525214"/>
                  <a:pt x="3512400" y="2507675"/>
                  <a:pt x="3504660" y="2499016"/>
                </a:cubicBezTo>
                <a:cubicBezTo>
                  <a:pt x="3501926" y="2494578"/>
                  <a:pt x="3499304" y="2494567"/>
                  <a:pt x="3499290" y="2494567"/>
                </a:cubicBezTo>
                <a:cubicBezTo>
                  <a:pt x="3451148" y="2433274"/>
                  <a:pt x="3398629" y="2371981"/>
                  <a:pt x="3337358" y="2319444"/>
                </a:cubicBezTo>
                <a:cubicBezTo>
                  <a:pt x="3232321" y="2227504"/>
                  <a:pt x="3074765" y="2144320"/>
                  <a:pt x="2943469" y="2131186"/>
                </a:cubicBezTo>
                <a:cubicBezTo>
                  <a:pt x="2571462" y="2104918"/>
                  <a:pt x="2199456" y="2319444"/>
                  <a:pt x="2085666" y="2678447"/>
                </a:cubicBezTo>
                <a:cubicBezTo>
                  <a:pt x="2024394" y="2871083"/>
                  <a:pt x="2037524" y="3072475"/>
                  <a:pt x="2129431" y="3256354"/>
                </a:cubicBezTo>
                <a:cubicBezTo>
                  <a:pt x="2173197" y="3343916"/>
                  <a:pt x="2216962" y="3409587"/>
                  <a:pt x="2265104" y="3457746"/>
                </a:cubicBezTo>
                <a:cubicBezTo>
                  <a:pt x="2317623" y="3519039"/>
                  <a:pt x="2374518" y="3571576"/>
                  <a:pt x="2435789" y="3619735"/>
                </a:cubicBezTo>
                <a:lnTo>
                  <a:pt x="2440166" y="3624113"/>
                </a:lnTo>
                <a:cubicBezTo>
                  <a:pt x="2440392" y="3626415"/>
                  <a:pt x="2443784" y="3628112"/>
                  <a:pt x="2446111" y="3629070"/>
                </a:cubicBezTo>
                <a:lnTo>
                  <a:pt x="2466425" y="3646004"/>
                </a:lnTo>
                <a:cubicBezTo>
                  <a:pt x="2483931" y="3654760"/>
                  <a:pt x="2497061" y="3667894"/>
                  <a:pt x="2514567" y="3676650"/>
                </a:cubicBezTo>
                <a:cubicBezTo>
                  <a:pt x="2540826" y="3698541"/>
                  <a:pt x="2571462" y="3716053"/>
                  <a:pt x="2602098" y="3737944"/>
                </a:cubicBezTo>
                <a:cubicBezTo>
                  <a:pt x="2663370" y="3772968"/>
                  <a:pt x="2724641" y="3812371"/>
                  <a:pt x="2781536" y="3847396"/>
                </a:cubicBezTo>
                <a:cubicBezTo>
                  <a:pt x="2904080" y="3926201"/>
                  <a:pt x="3031000" y="4009385"/>
                  <a:pt x="3122907" y="4123215"/>
                </a:cubicBezTo>
                <a:cubicBezTo>
                  <a:pt x="3341734" y="4394657"/>
                  <a:pt x="3372370" y="4766794"/>
                  <a:pt x="3219191" y="5082016"/>
                </a:cubicBezTo>
                <a:cubicBezTo>
                  <a:pt x="3096648" y="5344701"/>
                  <a:pt x="2838432" y="5559228"/>
                  <a:pt x="2553956" y="5620521"/>
                </a:cubicBezTo>
                <a:cubicBezTo>
                  <a:pt x="2195079" y="5694948"/>
                  <a:pt x="1840579" y="5546093"/>
                  <a:pt x="1612999" y="5257140"/>
                </a:cubicBezTo>
                <a:cubicBezTo>
                  <a:pt x="1534221" y="5160822"/>
                  <a:pt x="1464196" y="5055748"/>
                  <a:pt x="1402925" y="4946296"/>
                </a:cubicBezTo>
                <a:cubicBezTo>
                  <a:pt x="1359159" y="4858734"/>
                  <a:pt x="1319770" y="4806197"/>
                  <a:pt x="1249746" y="4744904"/>
                </a:cubicBezTo>
                <a:cubicBezTo>
                  <a:pt x="1197227" y="4696745"/>
                  <a:pt x="1114073" y="4644208"/>
                  <a:pt x="1044048" y="4622317"/>
                </a:cubicBezTo>
                <a:cubicBezTo>
                  <a:pt x="969647" y="4600427"/>
                  <a:pt x="899622" y="4591671"/>
                  <a:pt x="838350" y="4604805"/>
                </a:cubicBezTo>
                <a:cubicBezTo>
                  <a:pt x="667665" y="4639830"/>
                  <a:pt x="501356" y="4771172"/>
                  <a:pt x="448838" y="4941917"/>
                </a:cubicBezTo>
                <a:cubicBezTo>
                  <a:pt x="391943" y="5117041"/>
                  <a:pt x="409449" y="5300920"/>
                  <a:pt x="418202" y="5497934"/>
                </a:cubicBezTo>
                <a:cubicBezTo>
                  <a:pt x="421370" y="5562911"/>
                  <a:pt x="421958" y="5628175"/>
                  <a:pt x="418343" y="5693163"/>
                </a:cubicBezTo>
                <a:lnTo>
                  <a:pt x="7286" y="5693163"/>
                </a:lnTo>
                <a:lnTo>
                  <a:pt x="6807" y="5497934"/>
                </a:lnTo>
                <a:cubicBezTo>
                  <a:pt x="-15076" y="5112663"/>
                  <a:pt x="-1946" y="4687988"/>
                  <a:pt x="321918" y="4416547"/>
                </a:cubicBezTo>
                <a:cubicBezTo>
                  <a:pt x="488227" y="4285205"/>
                  <a:pt x="680795" y="4188887"/>
                  <a:pt x="899622" y="4188887"/>
                </a:cubicBezTo>
                <a:cubicBezTo>
                  <a:pt x="1079060" y="4193265"/>
                  <a:pt x="1262875" y="4245802"/>
                  <a:pt x="1407301" y="4350876"/>
                </a:cubicBezTo>
                <a:cubicBezTo>
                  <a:pt x="1507962" y="4420925"/>
                  <a:pt x="1595493" y="4499731"/>
                  <a:pt x="1669894" y="4600427"/>
                </a:cubicBezTo>
                <a:cubicBezTo>
                  <a:pt x="1731166" y="4683610"/>
                  <a:pt x="1774931" y="4775550"/>
                  <a:pt x="1831826" y="4863112"/>
                </a:cubicBezTo>
                <a:cubicBezTo>
                  <a:pt x="1884345" y="4946296"/>
                  <a:pt x="1936863" y="5016345"/>
                  <a:pt x="2011264" y="5086394"/>
                </a:cubicBezTo>
                <a:cubicBezTo>
                  <a:pt x="2059406" y="5125797"/>
                  <a:pt x="2098795" y="5156444"/>
                  <a:pt x="2168820" y="5191468"/>
                </a:cubicBezTo>
                <a:cubicBezTo>
                  <a:pt x="2171217" y="5193512"/>
                  <a:pt x="2208909" y="5204953"/>
                  <a:pt x="2216962" y="5208981"/>
                </a:cubicBezTo>
                <a:cubicBezTo>
                  <a:pt x="2230092" y="5213359"/>
                  <a:pt x="2247598" y="5217737"/>
                  <a:pt x="2265104" y="5222115"/>
                </a:cubicBezTo>
                <a:cubicBezTo>
                  <a:pt x="2273857" y="5226493"/>
                  <a:pt x="2286987" y="5226493"/>
                  <a:pt x="2295740" y="5226493"/>
                </a:cubicBezTo>
                <a:lnTo>
                  <a:pt x="2313246" y="5230871"/>
                </a:lnTo>
                <a:lnTo>
                  <a:pt x="2295740" y="5226493"/>
                </a:lnTo>
                <a:cubicBezTo>
                  <a:pt x="2300116" y="5230871"/>
                  <a:pt x="2321999" y="5230871"/>
                  <a:pt x="2326376" y="5230871"/>
                </a:cubicBezTo>
                <a:cubicBezTo>
                  <a:pt x="2352635" y="5230871"/>
                  <a:pt x="2378894" y="5230871"/>
                  <a:pt x="2405154" y="5230871"/>
                </a:cubicBezTo>
                <a:cubicBezTo>
                  <a:pt x="2408373" y="5229254"/>
                  <a:pt x="2462883" y="5217737"/>
                  <a:pt x="2475178" y="5217737"/>
                </a:cubicBezTo>
                <a:cubicBezTo>
                  <a:pt x="2497061" y="5208981"/>
                  <a:pt x="2514567" y="5204603"/>
                  <a:pt x="2536450" y="5195846"/>
                </a:cubicBezTo>
                <a:cubicBezTo>
                  <a:pt x="2540816" y="5195846"/>
                  <a:pt x="2545182" y="5195846"/>
                  <a:pt x="2545203" y="5195846"/>
                </a:cubicBezTo>
                <a:cubicBezTo>
                  <a:pt x="2506908" y="5211170"/>
                  <a:pt x="2555734" y="5192973"/>
                  <a:pt x="2550947" y="5194051"/>
                </a:cubicBezTo>
                <a:lnTo>
                  <a:pt x="2545203" y="5195846"/>
                </a:lnTo>
                <a:cubicBezTo>
                  <a:pt x="2575839" y="5178334"/>
                  <a:pt x="2602098" y="5165200"/>
                  <a:pt x="2628357" y="5152066"/>
                </a:cubicBezTo>
                <a:cubicBezTo>
                  <a:pt x="2639290" y="5144774"/>
                  <a:pt x="2677535" y="5113198"/>
                  <a:pt x="2685252" y="5108285"/>
                </a:cubicBezTo>
                <a:lnTo>
                  <a:pt x="2742148" y="5055748"/>
                </a:lnTo>
                <a:cubicBezTo>
                  <a:pt x="2758119" y="5043765"/>
                  <a:pt x="2770448" y="5028138"/>
                  <a:pt x="2782410" y="5015471"/>
                </a:cubicBezTo>
                <a:lnTo>
                  <a:pt x="2785913" y="5011967"/>
                </a:lnTo>
                <a:cubicBezTo>
                  <a:pt x="2786522" y="5011357"/>
                  <a:pt x="2787047" y="5010747"/>
                  <a:pt x="2787007" y="5009778"/>
                </a:cubicBezTo>
                <a:cubicBezTo>
                  <a:pt x="2791110" y="5004032"/>
                  <a:pt x="2795829" y="4997054"/>
                  <a:pt x="2794239" y="4998542"/>
                </a:cubicBezTo>
                <a:lnTo>
                  <a:pt x="2790290" y="5003211"/>
                </a:lnTo>
                <a:cubicBezTo>
                  <a:pt x="2807796" y="4981320"/>
                  <a:pt x="2825302" y="4955052"/>
                  <a:pt x="2838432" y="4928783"/>
                </a:cubicBezTo>
                <a:cubicBezTo>
                  <a:pt x="2846091" y="4917291"/>
                  <a:pt x="2870503" y="4862223"/>
                  <a:pt x="2870623" y="4869166"/>
                </a:cubicBezTo>
                <a:lnTo>
                  <a:pt x="2869067" y="4876246"/>
                </a:lnTo>
                <a:lnTo>
                  <a:pt x="2886574" y="4806197"/>
                </a:lnTo>
                <a:cubicBezTo>
                  <a:pt x="2904080" y="4731769"/>
                  <a:pt x="2912833" y="4679232"/>
                  <a:pt x="2904080" y="4587292"/>
                </a:cubicBezTo>
                <a:cubicBezTo>
                  <a:pt x="2903661" y="4586874"/>
                  <a:pt x="2903283" y="4586495"/>
                  <a:pt x="2903321" y="4585773"/>
                </a:cubicBezTo>
                <a:cubicBezTo>
                  <a:pt x="2903701" y="4578968"/>
                  <a:pt x="2901045" y="4560679"/>
                  <a:pt x="2900062" y="4568660"/>
                </a:cubicBezTo>
                <a:lnTo>
                  <a:pt x="2899703" y="4578536"/>
                </a:lnTo>
                <a:lnTo>
                  <a:pt x="2899703" y="4569780"/>
                </a:lnTo>
                <a:cubicBezTo>
                  <a:pt x="2895327" y="4556646"/>
                  <a:pt x="2890950" y="4539134"/>
                  <a:pt x="2886574" y="4521621"/>
                </a:cubicBezTo>
                <a:cubicBezTo>
                  <a:pt x="2886574" y="4512865"/>
                  <a:pt x="2882197" y="4504109"/>
                  <a:pt x="2877820" y="4495353"/>
                </a:cubicBezTo>
                <a:cubicBezTo>
                  <a:pt x="2882197" y="4499731"/>
                  <a:pt x="2882197" y="4504109"/>
                  <a:pt x="2873444" y="4477840"/>
                </a:cubicBezTo>
                <a:cubicBezTo>
                  <a:pt x="2873444" y="4482218"/>
                  <a:pt x="2877820" y="4486597"/>
                  <a:pt x="2877820" y="4495353"/>
                </a:cubicBezTo>
                <a:cubicBezTo>
                  <a:pt x="2873444" y="4486597"/>
                  <a:pt x="2869067" y="4473462"/>
                  <a:pt x="2869067" y="4469084"/>
                </a:cubicBezTo>
                <a:cubicBezTo>
                  <a:pt x="2856372" y="4452151"/>
                  <a:pt x="2847768" y="4435218"/>
                  <a:pt x="2835256" y="4418349"/>
                </a:cubicBezTo>
                <a:cubicBezTo>
                  <a:pt x="2849139" y="4433699"/>
                  <a:pt x="2833267" y="4412317"/>
                  <a:pt x="2829678" y="4407791"/>
                </a:cubicBezTo>
                <a:cubicBezTo>
                  <a:pt x="2812172" y="4385901"/>
                  <a:pt x="2790290" y="4364010"/>
                  <a:pt x="2768407" y="4346498"/>
                </a:cubicBezTo>
                <a:cubicBezTo>
                  <a:pt x="2761346" y="4339435"/>
                  <a:pt x="2722962" y="4306734"/>
                  <a:pt x="2715888" y="4298339"/>
                </a:cubicBezTo>
                <a:lnTo>
                  <a:pt x="2645864" y="4250180"/>
                </a:lnTo>
                <a:cubicBezTo>
                  <a:pt x="2523320" y="4166996"/>
                  <a:pt x="2396400" y="4096947"/>
                  <a:pt x="2273857" y="4009385"/>
                </a:cubicBezTo>
                <a:cubicBezTo>
                  <a:pt x="1936863" y="3764212"/>
                  <a:pt x="1669894" y="3418343"/>
                  <a:pt x="1639258" y="2989291"/>
                </a:cubicBezTo>
                <a:cubicBezTo>
                  <a:pt x="1608622" y="2542726"/>
                  <a:pt x="1866838" y="2078649"/>
                  <a:pt x="2265104" y="1872879"/>
                </a:cubicBezTo>
                <a:cubicBezTo>
                  <a:pt x="2658993" y="1675865"/>
                  <a:pt x="3140413" y="1653975"/>
                  <a:pt x="3503667" y="1929794"/>
                </a:cubicBezTo>
                <a:cubicBezTo>
                  <a:pt x="3661222" y="2048003"/>
                  <a:pt x="3792519" y="2188101"/>
                  <a:pt x="3901932" y="2350091"/>
                </a:cubicBezTo>
                <a:cubicBezTo>
                  <a:pt x="4011346" y="2512080"/>
                  <a:pt x="4094500" y="2687203"/>
                  <a:pt x="4234550" y="2827302"/>
                </a:cubicBezTo>
                <a:cubicBezTo>
                  <a:pt x="4357093" y="2949888"/>
                  <a:pt x="4488389" y="3041828"/>
                  <a:pt x="4645945" y="3076853"/>
                </a:cubicBezTo>
                <a:cubicBezTo>
                  <a:pt x="4654698" y="3076853"/>
                  <a:pt x="4667828" y="3076853"/>
                  <a:pt x="4676581" y="3081231"/>
                </a:cubicBezTo>
                <a:lnTo>
                  <a:pt x="4685334" y="3081231"/>
                </a:lnTo>
                <a:lnTo>
                  <a:pt x="4742229" y="3085609"/>
                </a:lnTo>
                <a:cubicBezTo>
                  <a:pt x="4755359" y="3081231"/>
                  <a:pt x="4768488" y="3081231"/>
                  <a:pt x="4781618" y="3081231"/>
                </a:cubicBezTo>
                <a:cubicBezTo>
                  <a:pt x="4785994" y="3081231"/>
                  <a:pt x="4807877" y="3076853"/>
                  <a:pt x="4812254" y="3076853"/>
                </a:cubicBezTo>
                <a:cubicBezTo>
                  <a:pt x="4829760" y="3072475"/>
                  <a:pt x="4847266" y="3068097"/>
                  <a:pt x="4864772" y="3059340"/>
                </a:cubicBezTo>
                <a:cubicBezTo>
                  <a:pt x="4873525" y="3059340"/>
                  <a:pt x="4877902" y="3054962"/>
                  <a:pt x="4882278" y="3054962"/>
                </a:cubicBezTo>
                <a:cubicBezTo>
                  <a:pt x="4852736" y="3071380"/>
                  <a:pt x="4877355" y="3060708"/>
                  <a:pt x="4882278" y="3054962"/>
                </a:cubicBezTo>
                <a:cubicBezTo>
                  <a:pt x="4917291" y="3037450"/>
                  <a:pt x="4947927" y="3019938"/>
                  <a:pt x="4978562" y="2998047"/>
                </a:cubicBezTo>
                <a:cubicBezTo>
                  <a:pt x="4982905" y="2995438"/>
                  <a:pt x="5018409" y="2966943"/>
                  <a:pt x="5022328" y="2963022"/>
                </a:cubicBezTo>
                <a:cubicBezTo>
                  <a:pt x="5035457" y="2945510"/>
                  <a:pt x="5048587" y="2932376"/>
                  <a:pt x="5061717" y="2914864"/>
                </a:cubicBezTo>
                <a:cubicBezTo>
                  <a:pt x="5092353" y="2879839"/>
                  <a:pt x="5118612" y="2840436"/>
                  <a:pt x="5144871" y="2796655"/>
                </a:cubicBezTo>
                <a:cubicBezTo>
                  <a:pt x="5175507" y="2735362"/>
                  <a:pt x="5201766" y="2652178"/>
                  <a:pt x="5201766" y="2595263"/>
                </a:cubicBezTo>
                <a:cubicBezTo>
                  <a:pt x="5201766" y="2442030"/>
                  <a:pt x="5140495" y="2275663"/>
                  <a:pt x="5070470" y="2126808"/>
                </a:cubicBezTo>
                <a:cubicBezTo>
                  <a:pt x="4982939" y="1938550"/>
                  <a:pt x="4882278" y="1754671"/>
                  <a:pt x="4825383" y="1557657"/>
                </a:cubicBezTo>
                <a:cubicBezTo>
                  <a:pt x="4772865" y="1369399"/>
                  <a:pt x="4759735" y="1176763"/>
                  <a:pt x="4781618" y="984128"/>
                </a:cubicBezTo>
                <a:cubicBezTo>
                  <a:pt x="4825383" y="660149"/>
                  <a:pt x="4969809" y="362439"/>
                  <a:pt x="5241155" y="174182"/>
                </a:cubicBezTo>
                <a:cubicBezTo>
                  <a:pt x="5421688" y="47764"/>
                  <a:pt x="5630531" y="-6620"/>
                  <a:pt x="5837220" y="6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87" name="Freeform 54">
            <a:extLst>
              <a:ext uri="{FF2B5EF4-FFF2-40B4-BE49-F238E27FC236}">
                <a16:creationId xmlns:a16="http://schemas.microsoft.com/office/drawing/2014/main" id="{B0A2B66D-5EF3-3D45-93D2-CD64EC0A4909}"/>
              </a:ext>
            </a:extLst>
          </p:cNvPr>
          <p:cNvSpPr>
            <a:spLocks noEditPoints="1"/>
          </p:cNvSpPr>
          <p:nvPr/>
        </p:nvSpPr>
        <p:spPr bwMode="auto">
          <a:xfrm rot="4470993">
            <a:off x="-3055710" y="195098"/>
            <a:ext cx="8448764" cy="6000764"/>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p>
        </p:txBody>
      </p:sp>
      <p:sp>
        <p:nvSpPr>
          <p:cNvPr id="3" name="Rectangle 2">
            <a:extLst>
              <a:ext uri="{FF2B5EF4-FFF2-40B4-BE49-F238E27FC236}">
                <a16:creationId xmlns:a16="http://schemas.microsoft.com/office/drawing/2014/main" id="{606F39D3-AF7D-0F48-B48E-0EB1E6C33A63}"/>
              </a:ext>
            </a:extLst>
          </p:cNvPr>
          <p:cNvSpPr/>
          <p:nvPr/>
        </p:nvSpPr>
        <p:spPr>
          <a:xfrm>
            <a:off x="2042383" y="3259223"/>
            <a:ext cx="2946856" cy="26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40">
            <a:extLst>
              <a:ext uri="{FF2B5EF4-FFF2-40B4-BE49-F238E27FC236}">
                <a16:creationId xmlns:a16="http://schemas.microsoft.com/office/drawing/2014/main" id="{4C6D10F2-10FF-9A46-80FF-F01E8A1FC55C}"/>
              </a:ext>
            </a:extLst>
          </p:cNvPr>
          <p:cNvSpPr>
            <a:spLocks/>
          </p:cNvSpPr>
          <p:nvPr/>
        </p:nvSpPr>
        <p:spPr bwMode="auto">
          <a:xfrm rot="4524972" flipH="1" flipV="1">
            <a:off x="5398136" y="1134756"/>
            <a:ext cx="2042008" cy="1816833"/>
          </a:xfrm>
          <a:custGeom>
            <a:avLst/>
            <a:gdLst/>
            <a:ahLst/>
            <a:cxnLst/>
            <a:rect l="l" t="t" r="r" b="b"/>
            <a:pathLst>
              <a:path w="2807886" h="3217749">
                <a:moveTo>
                  <a:pt x="464984" y="2641543"/>
                </a:moveTo>
                <a:cubicBezTo>
                  <a:pt x="461287" y="2642982"/>
                  <a:pt x="459773" y="2643390"/>
                  <a:pt x="464984" y="2641543"/>
                </a:cubicBezTo>
                <a:close/>
                <a:moveTo>
                  <a:pt x="466342" y="2640975"/>
                </a:moveTo>
                <a:cubicBezTo>
                  <a:pt x="465902" y="2641335"/>
                  <a:pt x="465431" y="2641490"/>
                  <a:pt x="464984" y="2641543"/>
                </a:cubicBezTo>
                <a:close/>
                <a:moveTo>
                  <a:pt x="472730" y="2636909"/>
                </a:moveTo>
                <a:cubicBezTo>
                  <a:pt x="471522" y="2638117"/>
                  <a:pt x="470598" y="2639041"/>
                  <a:pt x="469674" y="2639583"/>
                </a:cubicBezTo>
                <a:lnTo>
                  <a:pt x="466342" y="2640975"/>
                </a:lnTo>
                <a:close/>
                <a:moveTo>
                  <a:pt x="646553" y="2535476"/>
                </a:moveTo>
                <a:lnTo>
                  <a:pt x="642296" y="2539246"/>
                </a:lnTo>
                <a:cubicBezTo>
                  <a:pt x="642693" y="2538855"/>
                  <a:pt x="642481" y="2539060"/>
                  <a:pt x="642296" y="2537961"/>
                </a:cubicBezTo>
                <a:cubicBezTo>
                  <a:pt x="643334" y="2537441"/>
                  <a:pt x="644792" y="2536712"/>
                  <a:pt x="646553" y="2535476"/>
                </a:cubicBezTo>
                <a:close/>
                <a:moveTo>
                  <a:pt x="2014240" y="0"/>
                </a:moveTo>
                <a:cubicBezTo>
                  <a:pt x="2224912" y="5140"/>
                  <a:pt x="2440724" y="66822"/>
                  <a:pt x="2610290" y="190186"/>
                </a:cubicBezTo>
                <a:cubicBezTo>
                  <a:pt x="2682121" y="240173"/>
                  <a:pt x="2748257" y="293958"/>
                  <a:pt x="2807886" y="355808"/>
                </a:cubicBezTo>
                <a:lnTo>
                  <a:pt x="2807886" y="1194993"/>
                </a:lnTo>
                <a:cubicBezTo>
                  <a:pt x="2731979" y="1099540"/>
                  <a:pt x="2665008" y="996174"/>
                  <a:pt x="2605152" y="889250"/>
                </a:cubicBezTo>
                <a:cubicBezTo>
                  <a:pt x="2553768" y="786446"/>
                  <a:pt x="2507522" y="724764"/>
                  <a:pt x="2425308" y="652802"/>
                </a:cubicBezTo>
                <a:cubicBezTo>
                  <a:pt x="2363648" y="596260"/>
                  <a:pt x="2266019" y="534578"/>
                  <a:pt x="2183806" y="508877"/>
                </a:cubicBezTo>
                <a:cubicBezTo>
                  <a:pt x="2096453" y="483176"/>
                  <a:pt x="2014240" y="472896"/>
                  <a:pt x="1942302" y="488316"/>
                </a:cubicBezTo>
                <a:cubicBezTo>
                  <a:pt x="1741906" y="529437"/>
                  <a:pt x="1546648" y="683643"/>
                  <a:pt x="1484988" y="884110"/>
                </a:cubicBezTo>
                <a:cubicBezTo>
                  <a:pt x="1418189" y="1089716"/>
                  <a:pt x="1438743" y="1305604"/>
                  <a:pt x="1449019" y="1536912"/>
                </a:cubicBezTo>
                <a:cubicBezTo>
                  <a:pt x="1469573" y="1958406"/>
                  <a:pt x="1397636" y="2390181"/>
                  <a:pt x="1130441" y="2729432"/>
                </a:cubicBezTo>
                <a:cubicBezTo>
                  <a:pt x="858107" y="3068684"/>
                  <a:pt x="426485" y="3197188"/>
                  <a:pt x="0" y="3217749"/>
                </a:cubicBezTo>
                <a:cubicBezTo>
                  <a:pt x="0" y="3217749"/>
                  <a:pt x="0" y="3217749"/>
                  <a:pt x="0" y="2739712"/>
                </a:cubicBezTo>
                <a:cubicBezTo>
                  <a:pt x="159290" y="2729432"/>
                  <a:pt x="303164" y="2708871"/>
                  <a:pt x="462453" y="2642049"/>
                </a:cubicBezTo>
                <a:cubicBezTo>
                  <a:pt x="466384" y="2642049"/>
                  <a:pt x="467308" y="2642049"/>
                  <a:pt x="469674" y="2639583"/>
                </a:cubicBezTo>
                <a:cubicBezTo>
                  <a:pt x="482121" y="2634563"/>
                  <a:pt x="503560" y="2624809"/>
                  <a:pt x="503560" y="2621488"/>
                </a:cubicBezTo>
                <a:cubicBezTo>
                  <a:pt x="524114" y="2611208"/>
                  <a:pt x="544667" y="2600928"/>
                  <a:pt x="565220" y="2590647"/>
                </a:cubicBezTo>
                <a:cubicBezTo>
                  <a:pt x="590912" y="2575227"/>
                  <a:pt x="616604" y="2554666"/>
                  <a:pt x="642296" y="2539246"/>
                </a:cubicBezTo>
                <a:cubicBezTo>
                  <a:pt x="647434" y="2534105"/>
                  <a:pt x="652573" y="2534105"/>
                  <a:pt x="657711" y="2528965"/>
                </a:cubicBezTo>
                <a:lnTo>
                  <a:pt x="646553" y="2535476"/>
                </a:lnTo>
                <a:cubicBezTo>
                  <a:pt x="655474" y="2527671"/>
                  <a:pt x="673102" y="2513564"/>
                  <a:pt x="673126" y="2513545"/>
                </a:cubicBezTo>
                <a:cubicBezTo>
                  <a:pt x="688541" y="2498124"/>
                  <a:pt x="703956" y="2482704"/>
                  <a:pt x="719371" y="2467283"/>
                </a:cubicBezTo>
                <a:cubicBezTo>
                  <a:pt x="728364" y="2458288"/>
                  <a:pt x="776696" y="2398132"/>
                  <a:pt x="771428" y="2410781"/>
                </a:cubicBezTo>
                <a:lnTo>
                  <a:pt x="765617" y="2421022"/>
                </a:lnTo>
                <a:cubicBezTo>
                  <a:pt x="873522" y="2271957"/>
                  <a:pt x="899214" y="2199994"/>
                  <a:pt x="940321" y="2025228"/>
                </a:cubicBezTo>
                <a:cubicBezTo>
                  <a:pt x="966013" y="1886443"/>
                  <a:pt x="976290" y="1721958"/>
                  <a:pt x="966013" y="1536912"/>
                </a:cubicBezTo>
                <a:cubicBezTo>
                  <a:pt x="940321" y="1084576"/>
                  <a:pt x="955736" y="585979"/>
                  <a:pt x="1335975" y="267289"/>
                </a:cubicBezTo>
                <a:cubicBezTo>
                  <a:pt x="1531233" y="113083"/>
                  <a:pt x="1757321" y="0"/>
                  <a:pt x="2014240"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2" name="Rectangle 1">
            <a:extLst>
              <a:ext uri="{FF2B5EF4-FFF2-40B4-BE49-F238E27FC236}">
                <a16:creationId xmlns:a16="http://schemas.microsoft.com/office/drawing/2014/main" id="{F8DABA46-503A-F645-8CD7-926E6182FA76}"/>
              </a:ext>
            </a:extLst>
          </p:cNvPr>
          <p:cNvSpPr/>
          <p:nvPr/>
        </p:nvSpPr>
        <p:spPr>
          <a:xfrm>
            <a:off x="1998041" y="4400726"/>
            <a:ext cx="1017315" cy="40906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9C0D542-8ED8-2844-ADFD-831B64F0F5FE}"/>
                  </a:ext>
                </a:extLst>
              </p14:cNvPr>
              <p14:cNvContentPartPr/>
              <p14:nvPr/>
            </p14:nvContentPartPr>
            <p14:xfrm>
              <a:off x="1976733" y="4806751"/>
              <a:ext cx="55440" cy="9720"/>
            </p14:xfrm>
          </p:contentPart>
        </mc:Choice>
        <mc:Fallback xmlns="">
          <p:pic>
            <p:nvPicPr>
              <p:cNvPr id="5" name="Ink 4">
                <a:extLst>
                  <a:ext uri="{FF2B5EF4-FFF2-40B4-BE49-F238E27FC236}">
                    <a16:creationId xmlns:a16="http://schemas.microsoft.com/office/drawing/2014/main" id="{79C0D542-8ED8-2844-ADFD-831B64F0F5FE}"/>
                  </a:ext>
                </a:extLst>
              </p:cNvPr>
              <p:cNvPicPr/>
              <p:nvPr/>
            </p:nvPicPr>
            <p:blipFill>
              <a:blip r:embed="rId4"/>
              <a:stretch>
                <a:fillRect/>
              </a:stretch>
            </p:blipFill>
            <p:spPr>
              <a:xfrm>
                <a:off x="1972413" y="4802431"/>
                <a:ext cx="64080" cy="18360"/>
              </a:xfrm>
              <a:prstGeom prst="rect">
                <a:avLst/>
              </a:prstGeom>
            </p:spPr>
          </p:pic>
        </mc:Fallback>
      </mc:AlternateContent>
      <p:cxnSp>
        <p:nvCxnSpPr>
          <p:cNvPr id="23" name="Straight Connector 22">
            <a:extLst>
              <a:ext uri="{FF2B5EF4-FFF2-40B4-BE49-F238E27FC236}">
                <a16:creationId xmlns:a16="http://schemas.microsoft.com/office/drawing/2014/main" id="{0D7E4933-0924-AD4D-AD75-246ABF28CB90}"/>
              </a:ext>
            </a:extLst>
          </p:cNvPr>
          <p:cNvCxnSpPr>
            <a:cxnSpLocks/>
          </p:cNvCxnSpPr>
          <p:nvPr/>
        </p:nvCxnSpPr>
        <p:spPr>
          <a:xfrm>
            <a:off x="2363353" y="4646699"/>
            <a:ext cx="275535" cy="0"/>
          </a:xfrm>
          <a:prstGeom prst="line">
            <a:avLst/>
          </a:prstGeom>
          <a:ln w="28575">
            <a:solidFill>
              <a:schemeClr val="bg1"/>
            </a:solidFill>
          </a:ln>
        </p:spPr>
        <p:style>
          <a:lnRef idx="3">
            <a:schemeClr val="dk1"/>
          </a:lnRef>
          <a:fillRef idx="0">
            <a:schemeClr val="dk1"/>
          </a:fillRef>
          <a:effectRef idx="2">
            <a:schemeClr val="dk1"/>
          </a:effectRef>
          <a:fontRef idx="minor">
            <a:schemeClr val="tx1"/>
          </a:fontRef>
        </p:style>
      </p:cxnSp>
      <p:cxnSp>
        <p:nvCxnSpPr>
          <p:cNvPr id="93" name="Straight Connector 92">
            <a:extLst>
              <a:ext uri="{FF2B5EF4-FFF2-40B4-BE49-F238E27FC236}">
                <a16:creationId xmlns:a16="http://schemas.microsoft.com/office/drawing/2014/main" id="{D239EB0B-1CDF-F34A-9A3E-2A8EBE2467B2}"/>
              </a:ext>
            </a:extLst>
          </p:cNvPr>
          <p:cNvCxnSpPr>
            <a:cxnSpLocks/>
          </p:cNvCxnSpPr>
          <p:nvPr/>
        </p:nvCxnSpPr>
        <p:spPr>
          <a:xfrm>
            <a:off x="2751722" y="4631953"/>
            <a:ext cx="297097" cy="0"/>
          </a:xfrm>
          <a:prstGeom prst="line">
            <a:avLst/>
          </a:prstGeom>
          <a:ln w="28575">
            <a:solidFill>
              <a:schemeClr val="bg1"/>
            </a:solidFill>
          </a:ln>
        </p:spPr>
        <p:style>
          <a:lnRef idx="3">
            <a:schemeClr val="dk1"/>
          </a:lnRef>
          <a:fillRef idx="0">
            <a:schemeClr val="dk1"/>
          </a:fillRef>
          <a:effectRef idx="2">
            <a:schemeClr val="dk1"/>
          </a:effectRef>
          <a:fontRef idx="minor">
            <a:schemeClr val="tx1"/>
          </a:fontRef>
        </p:style>
      </p:cxnSp>
      <p:grpSp>
        <p:nvGrpSpPr>
          <p:cNvPr id="33" name="Group 32">
            <a:extLst>
              <a:ext uri="{FF2B5EF4-FFF2-40B4-BE49-F238E27FC236}">
                <a16:creationId xmlns:a16="http://schemas.microsoft.com/office/drawing/2014/main" id="{2C18EDBC-35AB-7F4C-96AE-A2CBF2E93094}"/>
              </a:ext>
            </a:extLst>
          </p:cNvPr>
          <p:cNvGrpSpPr/>
          <p:nvPr/>
        </p:nvGrpSpPr>
        <p:grpSpPr>
          <a:xfrm>
            <a:off x="3015835" y="11853"/>
            <a:ext cx="6222061" cy="5145521"/>
            <a:chOff x="3021343" y="11853"/>
            <a:chExt cx="6222061" cy="5133668"/>
          </a:xfrm>
        </p:grpSpPr>
        <p:pic>
          <p:nvPicPr>
            <p:cNvPr id="12" name="Picture 11" descr="Background pattern&#10;&#10;Description automatically generated">
              <a:extLst>
                <a:ext uri="{FF2B5EF4-FFF2-40B4-BE49-F238E27FC236}">
                  <a16:creationId xmlns:a16="http://schemas.microsoft.com/office/drawing/2014/main" id="{7D16E72A-6BBA-D043-9E15-0774966E4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1344" y="11853"/>
              <a:ext cx="6222060" cy="4065239"/>
            </a:xfrm>
            <a:prstGeom prst="rect">
              <a:avLst/>
            </a:prstGeom>
          </p:spPr>
        </p:pic>
        <p:grpSp>
          <p:nvGrpSpPr>
            <p:cNvPr id="32" name="Group 31">
              <a:extLst>
                <a:ext uri="{FF2B5EF4-FFF2-40B4-BE49-F238E27FC236}">
                  <a16:creationId xmlns:a16="http://schemas.microsoft.com/office/drawing/2014/main" id="{3A67D7B8-1D5B-7D43-A4D8-74407DEE6E13}"/>
                </a:ext>
              </a:extLst>
            </p:cNvPr>
            <p:cNvGrpSpPr/>
            <p:nvPr/>
          </p:nvGrpSpPr>
          <p:grpSpPr>
            <a:xfrm>
              <a:off x="3021343" y="1941503"/>
              <a:ext cx="6119262" cy="3204018"/>
              <a:chOff x="3021343" y="1941503"/>
              <a:chExt cx="6119262" cy="3204018"/>
            </a:xfrm>
          </p:grpSpPr>
          <p:grpSp>
            <p:nvGrpSpPr>
              <p:cNvPr id="119" name="Group 118">
                <a:extLst>
                  <a:ext uri="{FF2B5EF4-FFF2-40B4-BE49-F238E27FC236}">
                    <a16:creationId xmlns:a16="http://schemas.microsoft.com/office/drawing/2014/main" id="{31275A27-F01D-2745-9D47-511320A460C7}"/>
                  </a:ext>
                </a:extLst>
              </p:cNvPr>
              <p:cNvGrpSpPr/>
              <p:nvPr/>
            </p:nvGrpSpPr>
            <p:grpSpPr>
              <a:xfrm>
                <a:off x="3021343" y="1941503"/>
                <a:ext cx="6119262" cy="3204018"/>
                <a:chOff x="3024738" y="1939482"/>
                <a:chExt cx="6119262" cy="3204018"/>
              </a:xfrm>
            </p:grpSpPr>
            <p:pic>
              <p:nvPicPr>
                <p:cNvPr id="13" name="Picture 12">
                  <a:extLst>
                    <a:ext uri="{FF2B5EF4-FFF2-40B4-BE49-F238E27FC236}">
                      <a16:creationId xmlns:a16="http://schemas.microsoft.com/office/drawing/2014/main" id="{C5A41608-2EA2-CE40-8E36-868DB7D7A49B}"/>
                    </a:ext>
                  </a:extLst>
                </p:cNvPr>
                <p:cNvPicPr>
                  <a:picLocks noChangeAspect="1"/>
                </p:cNvPicPr>
                <p:nvPr/>
              </p:nvPicPr>
              <p:blipFill>
                <a:blip r:embed="rId6"/>
                <a:stretch>
                  <a:fillRect/>
                </a:stretch>
              </p:blipFill>
              <p:spPr>
                <a:xfrm>
                  <a:off x="3024738" y="1939482"/>
                  <a:ext cx="6119262" cy="3204018"/>
                </a:xfrm>
                <a:prstGeom prst="rect">
                  <a:avLst/>
                </a:prstGeom>
              </p:spPr>
            </p:pic>
            <p:grpSp>
              <p:nvGrpSpPr>
                <p:cNvPr id="115" name="Group 114">
                  <a:extLst>
                    <a:ext uri="{FF2B5EF4-FFF2-40B4-BE49-F238E27FC236}">
                      <a16:creationId xmlns:a16="http://schemas.microsoft.com/office/drawing/2014/main" id="{767A0649-50C6-8545-9024-9DD3E3E29A6C}"/>
                    </a:ext>
                  </a:extLst>
                </p:cNvPr>
                <p:cNvGrpSpPr/>
                <p:nvPr/>
              </p:nvGrpSpPr>
              <p:grpSpPr>
                <a:xfrm>
                  <a:off x="4974304" y="2194560"/>
                  <a:ext cx="2644478" cy="2450118"/>
                  <a:chOff x="4974304" y="2194560"/>
                  <a:chExt cx="2644478" cy="2450118"/>
                </a:xfrm>
              </p:grpSpPr>
              <p:grpSp>
                <p:nvGrpSpPr>
                  <p:cNvPr id="27" name="Group 26">
                    <a:extLst>
                      <a:ext uri="{FF2B5EF4-FFF2-40B4-BE49-F238E27FC236}">
                        <a16:creationId xmlns:a16="http://schemas.microsoft.com/office/drawing/2014/main" id="{824EBC4E-F3AA-054F-A870-711CB1B11391}"/>
                      </a:ext>
                    </a:extLst>
                  </p:cNvPr>
                  <p:cNvGrpSpPr/>
                  <p:nvPr/>
                </p:nvGrpSpPr>
                <p:grpSpPr>
                  <a:xfrm>
                    <a:off x="4974304" y="2194560"/>
                    <a:ext cx="2144954" cy="2247959"/>
                    <a:chOff x="4064000" y="1735137"/>
                    <a:chExt cx="3968750" cy="3976688"/>
                  </a:xfrm>
                </p:grpSpPr>
                <p:grpSp>
                  <p:nvGrpSpPr>
                    <p:cNvPr id="55" name="chimney">
                      <a:extLst>
                        <a:ext uri="{FF2B5EF4-FFF2-40B4-BE49-F238E27FC236}">
                          <a16:creationId xmlns:a16="http://schemas.microsoft.com/office/drawing/2014/main" id="{BFD99941-1CD0-5E41-82C4-BEAFC66EB92E}"/>
                        </a:ext>
                      </a:extLst>
                    </p:cNvPr>
                    <p:cNvGrpSpPr/>
                    <p:nvPr/>
                  </p:nvGrpSpPr>
                  <p:grpSpPr>
                    <a:xfrm>
                      <a:off x="6791325" y="1936749"/>
                      <a:ext cx="660400" cy="1220788"/>
                      <a:chOff x="5267325" y="1936749"/>
                      <a:chExt cx="660400" cy="1220788"/>
                    </a:xfrm>
                  </p:grpSpPr>
                  <p:sp>
                    <p:nvSpPr>
                      <p:cNvPr id="56" name="chimney piece">
                        <a:extLst>
                          <a:ext uri="{FF2B5EF4-FFF2-40B4-BE49-F238E27FC236}">
                            <a16:creationId xmlns:a16="http://schemas.microsoft.com/office/drawing/2014/main" id="{7F0971B8-4FF8-A94A-87CD-8C61C57A9A0B}"/>
                          </a:ext>
                        </a:extLst>
                      </p:cNvPr>
                      <p:cNvSpPr>
                        <a:spLocks noChangeArrowheads="1"/>
                      </p:cNvSpPr>
                      <p:nvPr/>
                    </p:nvSpPr>
                    <p:spPr bwMode="auto">
                      <a:xfrm>
                        <a:off x="5346700" y="1936749"/>
                        <a:ext cx="501650" cy="1220788"/>
                      </a:xfrm>
                      <a:prstGeom prst="rect">
                        <a:avLst/>
                      </a:prstGeom>
                      <a:solidFill>
                        <a:schemeClr val="tx2"/>
                      </a:soli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7" name="chimney piece">
                        <a:extLst>
                          <a:ext uri="{FF2B5EF4-FFF2-40B4-BE49-F238E27FC236}">
                            <a16:creationId xmlns:a16="http://schemas.microsoft.com/office/drawing/2014/main" id="{92E45D8E-A380-1A48-B3A3-A4C1D906D084}"/>
                          </a:ext>
                        </a:extLst>
                      </p:cNvPr>
                      <p:cNvSpPr>
                        <a:spLocks noChangeArrowheads="1"/>
                      </p:cNvSpPr>
                      <p:nvPr/>
                    </p:nvSpPr>
                    <p:spPr bwMode="auto">
                      <a:xfrm>
                        <a:off x="5267325" y="1936749"/>
                        <a:ext cx="660400" cy="171450"/>
                      </a:xfrm>
                      <a:prstGeom prst="rect">
                        <a:avLst/>
                      </a:prstGeom>
                      <a:solidFill>
                        <a:schemeClr val="tx2"/>
                      </a:soli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grpSp>
                <p:sp>
                  <p:nvSpPr>
                    <p:cNvPr id="58" name="house">
                      <a:extLst>
                        <a:ext uri="{FF2B5EF4-FFF2-40B4-BE49-F238E27FC236}">
                          <a16:creationId xmlns:a16="http://schemas.microsoft.com/office/drawing/2014/main" id="{ECE42A3E-91D2-2248-B764-2F420663AF3A}"/>
                        </a:ext>
                      </a:extLst>
                    </p:cNvPr>
                    <p:cNvSpPr>
                      <a:spLocks/>
                    </p:cNvSpPr>
                    <p:nvPr/>
                  </p:nvSpPr>
                  <p:spPr bwMode="auto">
                    <a:xfrm>
                      <a:off x="4448175" y="2031999"/>
                      <a:ext cx="3200400" cy="3221038"/>
                    </a:xfrm>
                    <a:custGeom>
                      <a:avLst/>
                      <a:gdLst>
                        <a:gd name="T0" fmla="*/ 1008 w 2016"/>
                        <a:gd name="T1" fmla="*/ 0 h 2029"/>
                        <a:gd name="T2" fmla="*/ 0 w 2016"/>
                        <a:gd name="T3" fmla="*/ 969 h 2029"/>
                        <a:gd name="T4" fmla="*/ 0 w 2016"/>
                        <a:gd name="T5" fmla="*/ 2029 h 2029"/>
                        <a:gd name="T6" fmla="*/ 2016 w 2016"/>
                        <a:gd name="T7" fmla="*/ 2029 h 2029"/>
                        <a:gd name="T8" fmla="*/ 2016 w 2016"/>
                        <a:gd name="T9" fmla="*/ 969 h 2029"/>
                        <a:gd name="T10" fmla="*/ 1008 w 2016"/>
                        <a:gd name="T11" fmla="*/ 0 h 2029"/>
                      </a:gdLst>
                      <a:ahLst/>
                      <a:cxnLst>
                        <a:cxn ang="0">
                          <a:pos x="T0" y="T1"/>
                        </a:cxn>
                        <a:cxn ang="0">
                          <a:pos x="T2" y="T3"/>
                        </a:cxn>
                        <a:cxn ang="0">
                          <a:pos x="T4" y="T5"/>
                        </a:cxn>
                        <a:cxn ang="0">
                          <a:pos x="T6" y="T7"/>
                        </a:cxn>
                        <a:cxn ang="0">
                          <a:pos x="T8" y="T9"/>
                        </a:cxn>
                        <a:cxn ang="0">
                          <a:pos x="T10" y="T11"/>
                        </a:cxn>
                      </a:cxnLst>
                      <a:rect l="0" t="0" r="r" b="b"/>
                      <a:pathLst>
                        <a:path w="2016" h="2029">
                          <a:moveTo>
                            <a:pt x="1008" y="0"/>
                          </a:moveTo>
                          <a:lnTo>
                            <a:pt x="0" y="969"/>
                          </a:lnTo>
                          <a:lnTo>
                            <a:pt x="0" y="2029"/>
                          </a:lnTo>
                          <a:lnTo>
                            <a:pt x="2016" y="2029"/>
                          </a:lnTo>
                          <a:lnTo>
                            <a:pt x="2016" y="969"/>
                          </a:lnTo>
                          <a:lnTo>
                            <a:pt x="1008" y="0"/>
                          </a:lnTo>
                          <a:close/>
                        </a:path>
                      </a:pathLst>
                    </a:custGeom>
                    <a:solidFill>
                      <a:srgbClr val="FDBC0B"/>
                    </a:soli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59" name="door">
                      <a:extLst>
                        <a:ext uri="{FF2B5EF4-FFF2-40B4-BE49-F238E27FC236}">
                          <a16:creationId xmlns:a16="http://schemas.microsoft.com/office/drawing/2014/main" id="{A1FD2234-1237-A348-AADB-49DCD1346692}"/>
                        </a:ext>
                      </a:extLst>
                    </p:cNvPr>
                    <p:cNvGrpSpPr/>
                    <p:nvPr/>
                  </p:nvGrpSpPr>
                  <p:grpSpPr>
                    <a:xfrm>
                      <a:off x="4918075" y="3921896"/>
                      <a:ext cx="901700" cy="1358900"/>
                      <a:chOff x="3394075" y="3913187"/>
                      <a:chExt cx="901700" cy="1358900"/>
                    </a:xfrm>
                  </p:grpSpPr>
                  <p:sp>
                    <p:nvSpPr>
                      <p:cNvPr id="60" name="door piece">
                        <a:extLst>
                          <a:ext uri="{FF2B5EF4-FFF2-40B4-BE49-F238E27FC236}">
                            <a16:creationId xmlns:a16="http://schemas.microsoft.com/office/drawing/2014/main" id="{EF2C7B38-BBBC-CB4C-9C53-0F6BE655B9F2}"/>
                          </a:ext>
                        </a:extLst>
                      </p:cNvPr>
                      <p:cNvSpPr>
                        <a:spLocks noChangeArrowheads="1"/>
                      </p:cNvSpPr>
                      <p:nvPr/>
                    </p:nvSpPr>
                    <p:spPr bwMode="auto">
                      <a:xfrm>
                        <a:off x="3394075" y="3913187"/>
                        <a:ext cx="901700" cy="1358900"/>
                      </a:xfrm>
                      <a:prstGeom prst="rect">
                        <a:avLst/>
                      </a:prstGeom>
                      <a:solidFill>
                        <a:srgbClr val="94040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1" name="door piece">
                        <a:extLst>
                          <a:ext uri="{FF2B5EF4-FFF2-40B4-BE49-F238E27FC236}">
                            <a16:creationId xmlns:a16="http://schemas.microsoft.com/office/drawing/2014/main" id="{960E8CFA-0AA1-D542-A018-1523663B3970}"/>
                          </a:ext>
                        </a:extLst>
                      </p:cNvPr>
                      <p:cNvSpPr>
                        <a:spLocks noChangeArrowheads="1"/>
                      </p:cNvSpPr>
                      <p:nvPr/>
                    </p:nvSpPr>
                    <p:spPr bwMode="auto">
                      <a:xfrm>
                        <a:off x="3511550" y="4043362"/>
                        <a:ext cx="273050" cy="457200"/>
                      </a:xfrm>
                      <a:prstGeom prst="rect">
                        <a:avLst/>
                      </a:prstGeom>
                      <a:solidFill>
                        <a:srgbClr val="94794E"/>
                      </a:solidFill>
                      <a:ln>
                        <a:noFill/>
                      </a:ln>
                      <a:effectLst>
                        <a:innerShdw blurRad="50800" dist="50800" dir="2700000">
                          <a:schemeClr val="bg1">
                            <a:alpha val="50000"/>
                          </a:scheme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62" name="door piece">
                        <a:extLst>
                          <a:ext uri="{FF2B5EF4-FFF2-40B4-BE49-F238E27FC236}">
                            <a16:creationId xmlns:a16="http://schemas.microsoft.com/office/drawing/2014/main" id="{3079565A-9445-3744-B182-95D00565A59D}"/>
                          </a:ext>
                        </a:extLst>
                      </p:cNvPr>
                      <p:cNvSpPr>
                        <a:spLocks noChangeArrowheads="1"/>
                      </p:cNvSpPr>
                      <p:nvPr/>
                    </p:nvSpPr>
                    <p:spPr bwMode="auto">
                      <a:xfrm>
                        <a:off x="3905250" y="4043362"/>
                        <a:ext cx="273050" cy="457200"/>
                      </a:xfrm>
                      <a:prstGeom prst="rect">
                        <a:avLst/>
                      </a:prstGeom>
                      <a:solidFill>
                        <a:srgbClr val="94794E"/>
                      </a:solidFill>
                      <a:ln>
                        <a:noFill/>
                      </a:ln>
                      <a:effectLst>
                        <a:innerShdw blurRad="50800" dist="50800" dir="2700000">
                          <a:schemeClr val="bg1">
                            <a:alpha val="50000"/>
                          </a:scheme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63" name="door piece">
                        <a:extLst>
                          <a:ext uri="{FF2B5EF4-FFF2-40B4-BE49-F238E27FC236}">
                            <a16:creationId xmlns:a16="http://schemas.microsoft.com/office/drawing/2014/main" id="{1A7D2695-B48F-114E-B562-F1E4A436C8B0}"/>
                          </a:ext>
                        </a:extLst>
                      </p:cNvPr>
                      <p:cNvSpPr>
                        <a:spLocks noChangeArrowheads="1"/>
                      </p:cNvSpPr>
                      <p:nvPr/>
                    </p:nvSpPr>
                    <p:spPr bwMode="auto">
                      <a:xfrm>
                        <a:off x="3511550" y="4678362"/>
                        <a:ext cx="273050" cy="457201"/>
                      </a:xfrm>
                      <a:prstGeom prst="rect">
                        <a:avLst/>
                      </a:prstGeom>
                      <a:solidFill>
                        <a:srgbClr val="94794E"/>
                      </a:solidFill>
                      <a:ln>
                        <a:noFill/>
                      </a:ln>
                      <a:effectLst>
                        <a:innerShdw blurRad="50800" dist="50800" dir="2700000">
                          <a:schemeClr val="bg1">
                            <a:alpha val="50000"/>
                          </a:scheme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64" name="door piece">
                        <a:extLst>
                          <a:ext uri="{FF2B5EF4-FFF2-40B4-BE49-F238E27FC236}">
                            <a16:creationId xmlns:a16="http://schemas.microsoft.com/office/drawing/2014/main" id="{913F8505-7E9B-584E-B56B-EB1CF264C29D}"/>
                          </a:ext>
                        </a:extLst>
                      </p:cNvPr>
                      <p:cNvSpPr>
                        <a:spLocks noChangeArrowheads="1"/>
                      </p:cNvSpPr>
                      <p:nvPr/>
                    </p:nvSpPr>
                    <p:spPr bwMode="auto">
                      <a:xfrm>
                        <a:off x="3905250" y="4678362"/>
                        <a:ext cx="273050" cy="457200"/>
                      </a:xfrm>
                      <a:prstGeom prst="rect">
                        <a:avLst/>
                      </a:prstGeom>
                      <a:solidFill>
                        <a:srgbClr val="94794E"/>
                      </a:solidFill>
                      <a:ln>
                        <a:noFill/>
                      </a:ln>
                      <a:effectLst>
                        <a:innerShdw blurRad="50800" dist="50800" dir="2700000">
                          <a:schemeClr val="bg1">
                            <a:alpha val="50000"/>
                          </a:scheme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65" name="door knob">
                        <a:extLst>
                          <a:ext uri="{FF2B5EF4-FFF2-40B4-BE49-F238E27FC236}">
                            <a16:creationId xmlns:a16="http://schemas.microsoft.com/office/drawing/2014/main" id="{E792AD1E-251E-EB47-8043-645F8D2520C7}"/>
                          </a:ext>
                        </a:extLst>
                      </p:cNvPr>
                      <p:cNvSpPr>
                        <a:spLocks noChangeArrowheads="1"/>
                      </p:cNvSpPr>
                      <p:nvPr/>
                    </p:nvSpPr>
                    <p:spPr bwMode="auto">
                      <a:xfrm>
                        <a:off x="4175125" y="4548187"/>
                        <a:ext cx="92075"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6" name="roof">
                      <a:extLst>
                        <a:ext uri="{FF2B5EF4-FFF2-40B4-BE49-F238E27FC236}">
                          <a16:creationId xmlns:a16="http://schemas.microsoft.com/office/drawing/2014/main" id="{4D5CFFBE-ED5C-4F4E-94CF-BD7C6D5BF1F9}"/>
                        </a:ext>
                      </a:extLst>
                    </p:cNvPr>
                    <p:cNvSpPr>
                      <a:spLocks/>
                    </p:cNvSpPr>
                    <p:nvPr/>
                  </p:nvSpPr>
                  <p:spPr bwMode="auto">
                    <a:xfrm>
                      <a:off x="4181475" y="1841500"/>
                      <a:ext cx="3733800" cy="1947863"/>
                    </a:xfrm>
                    <a:custGeom>
                      <a:avLst/>
                      <a:gdLst>
                        <a:gd name="T0" fmla="*/ 2258 w 2352"/>
                        <a:gd name="T1" fmla="*/ 1227 h 1227"/>
                        <a:gd name="T2" fmla="*/ 1176 w 2352"/>
                        <a:gd name="T3" fmla="*/ 188 h 1227"/>
                        <a:gd name="T4" fmla="*/ 94 w 2352"/>
                        <a:gd name="T5" fmla="*/ 1227 h 1227"/>
                        <a:gd name="T6" fmla="*/ 0 w 2352"/>
                        <a:gd name="T7" fmla="*/ 1131 h 1227"/>
                        <a:gd name="T8" fmla="*/ 1176 w 2352"/>
                        <a:gd name="T9" fmla="*/ 0 h 1227"/>
                        <a:gd name="T10" fmla="*/ 2352 w 2352"/>
                        <a:gd name="T11" fmla="*/ 1131 h 1227"/>
                        <a:gd name="T12" fmla="*/ 2258 w 2352"/>
                        <a:gd name="T13" fmla="*/ 1227 h 1227"/>
                      </a:gdLst>
                      <a:ahLst/>
                      <a:cxnLst>
                        <a:cxn ang="0">
                          <a:pos x="T0" y="T1"/>
                        </a:cxn>
                        <a:cxn ang="0">
                          <a:pos x="T2" y="T3"/>
                        </a:cxn>
                        <a:cxn ang="0">
                          <a:pos x="T4" y="T5"/>
                        </a:cxn>
                        <a:cxn ang="0">
                          <a:pos x="T6" y="T7"/>
                        </a:cxn>
                        <a:cxn ang="0">
                          <a:pos x="T8" y="T9"/>
                        </a:cxn>
                        <a:cxn ang="0">
                          <a:pos x="T10" y="T11"/>
                        </a:cxn>
                        <a:cxn ang="0">
                          <a:pos x="T12" y="T13"/>
                        </a:cxn>
                      </a:cxnLst>
                      <a:rect l="0" t="0" r="r" b="b"/>
                      <a:pathLst>
                        <a:path w="2352" h="1227">
                          <a:moveTo>
                            <a:pt x="2258" y="1227"/>
                          </a:moveTo>
                          <a:lnTo>
                            <a:pt x="1176" y="188"/>
                          </a:lnTo>
                          <a:lnTo>
                            <a:pt x="94" y="1227"/>
                          </a:lnTo>
                          <a:lnTo>
                            <a:pt x="0" y="1131"/>
                          </a:lnTo>
                          <a:lnTo>
                            <a:pt x="1176" y="0"/>
                          </a:lnTo>
                          <a:lnTo>
                            <a:pt x="2352" y="1131"/>
                          </a:lnTo>
                          <a:lnTo>
                            <a:pt x="2258" y="1227"/>
                          </a:lnTo>
                          <a:close/>
                        </a:path>
                      </a:pathLst>
                    </a:custGeom>
                    <a:gradFill flip="none" rotWithShape="1">
                      <a:gsLst>
                        <a:gs pos="0">
                          <a:schemeClr val="tx2">
                            <a:lumMod val="20000"/>
                            <a:lumOff val="80000"/>
                          </a:schemeClr>
                        </a:gs>
                        <a:gs pos="100000">
                          <a:schemeClr val="tx2">
                            <a:lumMod val="60000"/>
                            <a:lumOff val="40000"/>
                          </a:schemeClr>
                        </a:gs>
                      </a:gsLst>
                      <a:lin ang="16200000" scaled="1"/>
                      <a:tileRect/>
                    </a:gra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67" name="roof">
                      <a:extLst>
                        <a:ext uri="{FF2B5EF4-FFF2-40B4-BE49-F238E27FC236}">
                          <a16:creationId xmlns:a16="http://schemas.microsoft.com/office/drawing/2014/main" id="{A54D2F55-6E6F-6A44-83D5-58BB4E4358FC}"/>
                        </a:ext>
                      </a:extLst>
                    </p:cNvPr>
                    <p:cNvSpPr>
                      <a:spLocks/>
                    </p:cNvSpPr>
                    <p:nvPr/>
                  </p:nvSpPr>
                  <p:spPr bwMode="auto">
                    <a:xfrm>
                      <a:off x="4064000" y="1735137"/>
                      <a:ext cx="3968750" cy="1970088"/>
                    </a:xfrm>
                    <a:custGeom>
                      <a:avLst/>
                      <a:gdLst>
                        <a:gd name="T0" fmla="*/ 2464 w 2500"/>
                        <a:gd name="T1" fmla="*/ 1241 h 1241"/>
                        <a:gd name="T2" fmla="*/ 1250 w 2500"/>
                        <a:gd name="T3" fmla="*/ 74 h 1241"/>
                        <a:gd name="T4" fmla="*/ 36 w 2500"/>
                        <a:gd name="T5" fmla="*/ 1241 h 1241"/>
                        <a:gd name="T6" fmla="*/ 0 w 2500"/>
                        <a:gd name="T7" fmla="*/ 1203 h 1241"/>
                        <a:gd name="T8" fmla="*/ 1250 w 2500"/>
                        <a:gd name="T9" fmla="*/ 0 h 1241"/>
                        <a:gd name="T10" fmla="*/ 2500 w 2500"/>
                        <a:gd name="T11" fmla="*/ 1203 h 1241"/>
                        <a:gd name="T12" fmla="*/ 2464 w 2500"/>
                        <a:gd name="T13" fmla="*/ 1241 h 1241"/>
                      </a:gdLst>
                      <a:ahLst/>
                      <a:cxnLst>
                        <a:cxn ang="0">
                          <a:pos x="T0" y="T1"/>
                        </a:cxn>
                        <a:cxn ang="0">
                          <a:pos x="T2" y="T3"/>
                        </a:cxn>
                        <a:cxn ang="0">
                          <a:pos x="T4" y="T5"/>
                        </a:cxn>
                        <a:cxn ang="0">
                          <a:pos x="T6" y="T7"/>
                        </a:cxn>
                        <a:cxn ang="0">
                          <a:pos x="T8" y="T9"/>
                        </a:cxn>
                        <a:cxn ang="0">
                          <a:pos x="T10" y="T11"/>
                        </a:cxn>
                        <a:cxn ang="0">
                          <a:pos x="T12" y="T13"/>
                        </a:cxn>
                      </a:cxnLst>
                      <a:rect l="0" t="0" r="r" b="b"/>
                      <a:pathLst>
                        <a:path w="2500" h="1241">
                          <a:moveTo>
                            <a:pt x="2464" y="1241"/>
                          </a:moveTo>
                          <a:lnTo>
                            <a:pt x="1250" y="74"/>
                          </a:lnTo>
                          <a:lnTo>
                            <a:pt x="36" y="1241"/>
                          </a:lnTo>
                          <a:lnTo>
                            <a:pt x="0" y="1203"/>
                          </a:lnTo>
                          <a:lnTo>
                            <a:pt x="1250" y="0"/>
                          </a:lnTo>
                          <a:lnTo>
                            <a:pt x="2500" y="1203"/>
                          </a:lnTo>
                          <a:lnTo>
                            <a:pt x="2464" y="1241"/>
                          </a:lnTo>
                          <a:close/>
                        </a:path>
                      </a:pathLst>
                    </a:custGeom>
                    <a:solidFill>
                      <a:schemeClr val="tx2">
                        <a:lumMod val="60000"/>
                        <a:lumOff val="40000"/>
                      </a:schemeClr>
                    </a:soli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68" name="vent">
                      <a:extLst>
                        <a:ext uri="{FF2B5EF4-FFF2-40B4-BE49-F238E27FC236}">
                          <a16:creationId xmlns:a16="http://schemas.microsoft.com/office/drawing/2014/main" id="{897D8AD3-FD2C-1647-9B64-991455D211A7}"/>
                        </a:ext>
                      </a:extLst>
                    </p:cNvPr>
                    <p:cNvGrpSpPr/>
                    <p:nvPr/>
                  </p:nvGrpSpPr>
                  <p:grpSpPr>
                    <a:xfrm>
                      <a:off x="5676900" y="2744787"/>
                      <a:ext cx="742950" cy="742950"/>
                      <a:chOff x="4152900" y="2744787"/>
                      <a:chExt cx="742950" cy="742950"/>
                    </a:xfrm>
                  </p:grpSpPr>
                  <p:sp>
                    <p:nvSpPr>
                      <p:cNvPr id="69" name="vent piece">
                        <a:extLst>
                          <a:ext uri="{FF2B5EF4-FFF2-40B4-BE49-F238E27FC236}">
                            <a16:creationId xmlns:a16="http://schemas.microsoft.com/office/drawing/2014/main" id="{4A85A6D3-276D-FC4C-A614-D9BC724A8268}"/>
                          </a:ext>
                        </a:extLst>
                      </p:cNvPr>
                      <p:cNvSpPr>
                        <a:spLocks noChangeArrowheads="1"/>
                      </p:cNvSpPr>
                      <p:nvPr/>
                    </p:nvSpPr>
                    <p:spPr bwMode="auto">
                      <a:xfrm>
                        <a:off x="4178300" y="2770187"/>
                        <a:ext cx="692150" cy="692150"/>
                      </a:xfrm>
                      <a:prstGeom prst="ellipse">
                        <a:avLst/>
                      </a:prstGeom>
                      <a:gradFill flip="none" rotWithShape="1">
                        <a:gsLst>
                          <a:gs pos="0">
                            <a:schemeClr val="tx2">
                              <a:lumMod val="40000"/>
                              <a:lumOff val="60000"/>
                            </a:schemeClr>
                          </a:gs>
                          <a:gs pos="100000">
                            <a:schemeClr val="tx2"/>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vent piece">
                        <a:extLst>
                          <a:ext uri="{FF2B5EF4-FFF2-40B4-BE49-F238E27FC236}">
                            <a16:creationId xmlns:a16="http://schemas.microsoft.com/office/drawing/2014/main" id="{011E3589-D184-DF49-BB20-4826D96ED95A}"/>
                          </a:ext>
                        </a:extLst>
                      </p:cNvPr>
                      <p:cNvSpPr>
                        <a:spLocks noEditPoints="1"/>
                      </p:cNvSpPr>
                      <p:nvPr/>
                    </p:nvSpPr>
                    <p:spPr bwMode="auto">
                      <a:xfrm>
                        <a:off x="4152900" y="2744787"/>
                        <a:ext cx="742950" cy="742950"/>
                      </a:xfrm>
                      <a:custGeom>
                        <a:avLst/>
                        <a:gdLst>
                          <a:gd name="T0" fmla="*/ 117 w 234"/>
                          <a:gd name="T1" fmla="*/ 234 h 234"/>
                          <a:gd name="T2" fmla="*/ 0 w 234"/>
                          <a:gd name="T3" fmla="*/ 117 h 234"/>
                          <a:gd name="T4" fmla="*/ 117 w 234"/>
                          <a:gd name="T5" fmla="*/ 0 h 234"/>
                          <a:gd name="T6" fmla="*/ 234 w 234"/>
                          <a:gd name="T7" fmla="*/ 117 h 234"/>
                          <a:gd name="T8" fmla="*/ 117 w 234"/>
                          <a:gd name="T9" fmla="*/ 234 h 234"/>
                          <a:gd name="T10" fmla="*/ 117 w 234"/>
                          <a:gd name="T11" fmla="*/ 16 h 234"/>
                          <a:gd name="T12" fmla="*/ 16 w 234"/>
                          <a:gd name="T13" fmla="*/ 117 h 234"/>
                          <a:gd name="T14" fmla="*/ 117 w 234"/>
                          <a:gd name="T15" fmla="*/ 218 h 234"/>
                          <a:gd name="T16" fmla="*/ 218 w 234"/>
                          <a:gd name="T17" fmla="*/ 117 h 234"/>
                          <a:gd name="T18" fmla="*/ 117 w 234"/>
                          <a:gd name="T19" fmla="*/ 1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34">
                            <a:moveTo>
                              <a:pt x="117" y="234"/>
                            </a:moveTo>
                            <a:cubicBezTo>
                              <a:pt x="53" y="234"/>
                              <a:pt x="0" y="181"/>
                              <a:pt x="0" y="117"/>
                            </a:cubicBezTo>
                            <a:cubicBezTo>
                              <a:pt x="0" y="52"/>
                              <a:pt x="53" y="0"/>
                              <a:pt x="117" y="0"/>
                            </a:cubicBezTo>
                            <a:cubicBezTo>
                              <a:pt x="181" y="0"/>
                              <a:pt x="234" y="52"/>
                              <a:pt x="234" y="117"/>
                            </a:cubicBezTo>
                            <a:cubicBezTo>
                              <a:pt x="234" y="181"/>
                              <a:pt x="181" y="234"/>
                              <a:pt x="117" y="234"/>
                            </a:cubicBezTo>
                            <a:close/>
                            <a:moveTo>
                              <a:pt x="117" y="16"/>
                            </a:moveTo>
                            <a:cubicBezTo>
                              <a:pt x="61" y="16"/>
                              <a:pt x="16" y="61"/>
                              <a:pt x="16" y="117"/>
                            </a:cubicBezTo>
                            <a:cubicBezTo>
                              <a:pt x="16" y="172"/>
                              <a:pt x="61" y="218"/>
                              <a:pt x="117" y="218"/>
                            </a:cubicBezTo>
                            <a:cubicBezTo>
                              <a:pt x="173" y="218"/>
                              <a:pt x="218" y="172"/>
                              <a:pt x="218" y="117"/>
                            </a:cubicBezTo>
                            <a:cubicBezTo>
                              <a:pt x="218" y="61"/>
                              <a:pt x="173" y="16"/>
                              <a:pt x="117" y="16"/>
                            </a:cubicBezTo>
                            <a:close/>
                          </a:path>
                        </a:pathLst>
                      </a:custGeom>
                      <a:solidFill>
                        <a:srgbClr val="FFFFFF"/>
                      </a:soli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71" name="vent piece">
                        <a:extLst>
                          <a:ext uri="{FF2B5EF4-FFF2-40B4-BE49-F238E27FC236}">
                            <a16:creationId xmlns:a16="http://schemas.microsoft.com/office/drawing/2014/main" id="{12211D22-F50E-314C-9324-B6303FE7922B}"/>
                          </a:ext>
                        </a:extLst>
                      </p:cNvPr>
                      <p:cNvSpPr>
                        <a:spLocks/>
                      </p:cNvSpPr>
                      <p:nvPr/>
                    </p:nvSpPr>
                    <p:spPr bwMode="auto">
                      <a:xfrm>
                        <a:off x="4327525" y="2976562"/>
                        <a:ext cx="393700" cy="25400"/>
                      </a:xfrm>
                      <a:custGeom>
                        <a:avLst/>
                        <a:gdLst>
                          <a:gd name="T0" fmla="*/ 120 w 124"/>
                          <a:gd name="T1" fmla="*/ 8 h 8"/>
                          <a:gd name="T2" fmla="*/ 4 w 124"/>
                          <a:gd name="T3" fmla="*/ 8 h 8"/>
                          <a:gd name="T4" fmla="*/ 0 w 124"/>
                          <a:gd name="T5" fmla="*/ 4 h 8"/>
                          <a:gd name="T6" fmla="*/ 4 w 124"/>
                          <a:gd name="T7" fmla="*/ 0 h 8"/>
                          <a:gd name="T8" fmla="*/ 120 w 124"/>
                          <a:gd name="T9" fmla="*/ 0 h 8"/>
                          <a:gd name="T10" fmla="*/ 124 w 124"/>
                          <a:gd name="T11" fmla="*/ 4 h 8"/>
                          <a:gd name="T12" fmla="*/ 120 w 12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4" h="8">
                            <a:moveTo>
                              <a:pt x="120" y="8"/>
                            </a:moveTo>
                            <a:cubicBezTo>
                              <a:pt x="4" y="8"/>
                              <a:pt x="4" y="8"/>
                              <a:pt x="4" y="8"/>
                            </a:cubicBezTo>
                            <a:cubicBezTo>
                              <a:pt x="2" y="8"/>
                              <a:pt x="0" y="6"/>
                              <a:pt x="0" y="4"/>
                            </a:cubicBezTo>
                            <a:cubicBezTo>
                              <a:pt x="0" y="2"/>
                              <a:pt x="2" y="0"/>
                              <a:pt x="4" y="0"/>
                            </a:cubicBezTo>
                            <a:cubicBezTo>
                              <a:pt x="120" y="0"/>
                              <a:pt x="120" y="0"/>
                              <a:pt x="120" y="0"/>
                            </a:cubicBezTo>
                            <a:cubicBezTo>
                              <a:pt x="122" y="0"/>
                              <a:pt x="124" y="2"/>
                              <a:pt x="124" y="4"/>
                            </a:cubicBezTo>
                            <a:cubicBezTo>
                              <a:pt x="124" y="6"/>
                              <a:pt x="122" y="8"/>
                              <a:pt x="120"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vent piece">
                        <a:extLst>
                          <a:ext uri="{FF2B5EF4-FFF2-40B4-BE49-F238E27FC236}">
                            <a16:creationId xmlns:a16="http://schemas.microsoft.com/office/drawing/2014/main" id="{C9E0BB72-9AB6-7A41-9665-54D8EDE62333}"/>
                          </a:ext>
                        </a:extLst>
                      </p:cNvPr>
                      <p:cNvSpPr>
                        <a:spLocks/>
                      </p:cNvSpPr>
                      <p:nvPr/>
                    </p:nvSpPr>
                    <p:spPr bwMode="auto">
                      <a:xfrm>
                        <a:off x="4419600" y="2894012"/>
                        <a:ext cx="209550" cy="25400"/>
                      </a:xfrm>
                      <a:custGeom>
                        <a:avLst/>
                        <a:gdLst>
                          <a:gd name="T0" fmla="*/ 62 w 66"/>
                          <a:gd name="T1" fmla="*/ 8 h 8"/>
                          <a:gd name="T2" fmla="*/ 4 w 66"/>
                          <a:gd name="T3" fmla="*/ 8 h 8"/>
                          <a:gd name="T4" fmla="*/ 0 w 66"/>
                          <a:gd name="T5" fmla="*/ 4 h 8"/>
                          <a:gd name="T6" fmla="*/ 4 w 66"/>
                          <a:gd name="T7" fmla="*/ 0 h 8"/>
                          <a:gd name="T8" fmla="*/ 62 w 66"/>
                          <a:gd name="T9" fmla="*/ 0 h 8"/>
                          <a:gd name="T10" fmla="*/ 66 w 66"/>
                          <a:gd name="T11" fmla="*/ 4 h 8"/>
                          <a:gd name="T12" fmla="*/ 62 w 6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6" h="8">
                            <a:moveTo>
                              <a:pt x="62" y="8"/>
                            </a:moveTo>
                            <a:cubicBezTo>
                              <a:pt x="4" y="8"/>
                              <a:pt x="4" y="8"/>
                              <a:pt x="4" y="8"/>
                            </a:cubicBezTo>
                            <a:cubicBezTo>
                              <a:pt x="2" y="8"/>
                              <a:pt x="0" y="6"/>
                              <a:pt x="0" y="4"/>
                            </a:cubicBezTo>
                            <a:cubicBezTo>
                              <a:pt x="0" y="2"/>
                              <a:pt x="2" y="0"/>
                              <a:pt x="4" y="0"/>
                            </a:cubicBezTo>
                            <a:cubicBezTo>
                              <a:pt x="62" y="0"/>
                              <a:pt x="62" y="0"/>
                              <a:pt x="62" y="0"/>
                            </a:cubicBezTo>
                            <a:cubicBezTo>
                              <a:pt x="64" y="0"/>
                              <a:pt x="66" y="2"/>
                              <a:pt x="66" y="4"/>
                            </a:cubicBezTo>
                            <a:cubicBezTo>
                              <a:pt x="66" y="6"/>
                              <a:pt x="64" y="8"/>
                              <a:pt x="6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vent piece">
                        <a:extLst>
                          <a:ext uri="{FF2B5EF4-FFF2-40B4-BE49-F238E27FC236}">
                            <a16:creationId xmlns:a16="http://schemas.microsoft.com/office/drawing/2014/main" id="{A3E55DA2-465D-F542-A6DC-400CEDFB1B72}"/>
                          </a:ext>
                        </a:extLst>
                      </p:cNvPr>
                      <p:cNvSpPr>
                        <a:spLocks/>
                      </p:cNvSpPr>
                      <p:nvPr/>
                    </p:nvSpPr>
                    <p:spPr bwMode="auto">
                      <a:xfrm>
                        <a:off x="4283075" y="3062287"/>
                        <a:ext cx="482600" cy="25400"/>
                      </a:xfrm>
                      <a:custGeom>
                        <a:avLst/>
                        <a:gdLst>
                          <a:gd name="T0" fmla="*/ 148 w 152"/>
                          <a:gd name="T1" fmla="*/ 8 h 8"/>
                          <a:gd name="T2" fmla="*/ 4 w 152"/>
                          <a:gd name="T3" fmla="*/ 8 h 8"/>
                          <a:gd name="T4" fmla="*/ 0 w 152"/>
                          <a:gd name="T5" fmla="*/ 4 h 8"/>
                          <a:gd name="T6" fmla="*/ 4 w 152"/>
                          <a:gd name="T7" fmla="*/ 0 h 8"/>
                          <a:gd name="T8" fmla="*/ 148 w 152"/>
                          <a:gd name="T9" fmla="*/ 0 h 8"/>
                          <a:gd name="T10" fmla="*/ 152 w 152"/>
                          <a:gd name="T11" fmla="*/ 4 h 8"/>
                          <a:gd name="T12" fmla="*/ 148 w 15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52" h="8">
                            <a:moveTo>
                              <a:pt x="148" y="8"/>
                            </a:moveTo>
                            <a:cubicBezTo>
                              <a:pt x="4" y="8"/>
                              <a:pt x="4" y="8"/>
                              <a:pt x="4" y="8"/>
                            </a:cubicBezTo>
                            <a:cubicBezTo>
                              <a:pt x="2" y="8"/>
                              <a:pt x="0" y="6"/>
                              <a:pt x="0" y="4"/>
                            </a:cubicBezTo>
                            <a:cubicBezTo>
                              <a:pt x="0" y="1"/>
                              <a:pt x="2" y="0"/>
                              <a:pt x="4" y="0"/>
                            </a:cubicBezTo>
                            <a:cubicBezTo>
                              <a:pt x="148" y="0"/>
                              <a:pt x="148" y="0"/>
                              <a:pt x="148" y="0"/>
                            </a:cubicBezTo>
                            <a:cubicBezTo>
                              <a:pt x="150" y="0"/>
                              <a:pt x="152" y="1"/>
                              <a:pt x="152" y="4"/>
                            </a:cubicBezTo>
                            <a:cubicBezTo>
                              <a:pt x="152" y="6"/>
                              <a:pt x="150" y="8"/>
                              <a:pt x="148"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vent piece">
                        <a:extLst>
                          <a:ext uri="{FF2B5EF4-FFF2-40B4-BE49-F238E27FC236}">
                            <a16:creationId xmlns:a16="http://schemas.microsoft.com/office/drawing/2014/main" id="{F91C4E5A-700A-0845-AAF2-618AA4B17278}"/>
                          </a:ext>
                        </a:extLst>
                      </p:cNvPr>
                      <p:cNvSpPr>
                        <a:spLocks/>
                      </p:cNvSpPr>
                      <p:nvPr/>
                    </p:nvSpPr>
                    <p:spPr bwMode="auto">
                      <a:xfrm>
                        <a:off x="4283075" y="3144837"/>
                        <a:ext cx="482600" cy="25400"/>
                      </a:xfrm>
                      <a:custGeom>
                        <a:avLst/>
                        <a:gdLst>
                          <a:gd name="T0" fmla="*/ 148 w 152"/>
                          <a:gd name="T1" fmla="*/ 8 h 8"/>
                          <a:gd name="T2" fmla="*/ 4 w 152"/>
                          <a:gd name="T3" fmla="*/ 8 h 8"/>
                          <a:gd name="T4" fmla="*/ 0 w 152"/>
                          <a:gd name="T5" fmla="*/ 4 h 8"/>
                          <a:gd name="T6" fmla="*/ 4 w 152"/>
                          <a:gd name="T7" fmla="*/ 0 h 8"/>
                          <a:gd name="T8" fmla="*/ 148 w 152"/>
                          <a:gd name="T9" fmla="*/ 0 h 8"/>
                          <a:gd name="T10" fmla="*/ 152 w 152"/>
                          <a:gd name="T11" fmla="*/ 4 h 8"/>
                          <a:gd name="T12" fmla="*/ 148 w 15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52" h="8">
                            <a:moveTo>
                              <a:pt x="148" y="8"/>
                            </a:moveTo>
                            <a:cubicBezTo>
                              <a:pt x="4" y="8"/>
                              <a:pt x="4" y="8"/>
                              <a:pt x="4" y="8"/>
                            </a:cubicBezTo>
                            <a:cubicBezTo>
                              <a:pt x="2" y="8"/>
                              <a:pt x="0" y="6"/>
                              <a:pt x="0" y="4"/>
                            </a:cubicBezTo>
                            <a:cubicBezTo>
                              <a:pt x="0" y="2"/>
                              <a:pt x="2" y="0"/>
                              <a:pt x="4" y="0"/>
                            </a:cubicBezTo>
                            <a:cubicBezTo>
                              <a:pt x="148" y="0"/>
                              <a:pt x="148" y="0"/>
                              <a:pt x="148" y="0"/>
                            </a:cubicBezTo>
                            <a:cubicBezTo>
                              <a:pt x="150" y="0"/>
                              <a:pt x="152" y="2"/>
                              <a:pt x="152" y="4"/>
                            </a:cubicBezTo>
                            <a:cubicBezTo>
                              <a:pt x="152" y="6"/>
                              <a:pt x="150" y="8"/>
                              <a:pt x="148"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vent piece">
                        <a:extLst>
                          <a:ext uri="{FF2B5EF4-FFF2-40B4-BE49-F238E27FC236}">
                            <a16:creationId xmlns:a16="http://schemas.microsoft.com/office/drawing/2014/main" id="{E9C56BE6-F666-B74B-BB45-3FD47ADDFFC5}"/>
                          </a:ext>
                        </a:extLst>
                      </p:cNvPr>
                      <p:cNvSpPr>
                        <a:spLocks/>
                      </p:cNvSpPr>
                      <p:nvPr/>
                    </p:nvSpPr>
                    <p:spPr bwMode="auto">
                      <a:xfrm>
                        <a:off x="4327525" y="3227387"/>
                        <a:ext cx="393700" cy="25400"/>
                      </a:xfrm>
                      <a:custGeom>
                        <a:avLst/>
                        <a:gdLst>
                          <a:gd name="T0" fmla="*/ 120 w 124"/>
                          <a:gd name="T1" fmla="*/ 8 h 8"/>
                          <a:gd name="T2" fmla="*/ 4 w 124"/>
                          <a:gd name="T3" fmla="*/ 8 h 8"/>
                          <a:gd name="T4" fmla="*/ 0 w 124"/>
                          <a:gd name="T5" fmla="*/ 4 h 8"/>
                          <a:gd name="T6" fmla="*/ 4 w 124"/>
                          <a:gd name="T7" fmla="*/ 0 h 8"/>
                          <a:gd name="T8" fmla="*/ 120 w 124"/>
                          <a:gd name="T9" fmla="*/ 0 h 8"/>
                          <a:gd name="T10" fmla="*/ 124 w 124"/>
                          <a:gd name="T11" fmla="*/ 4 h 8"/>
                          <a:gd name="T12" fmla="*/ 120 w 12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4" h="8">
                            <a:moveTo>
                              <a:pt x="120" y="8"/>
                            </a:moveTo>
                            <a:cubicBezTo>
                              <a:pt x="4" y="8"/>
                              <a:pt x="4" y="8"/>
                              <a:pt x="4" y="8"/>
                            </a:cubicBezTo>
                            <a:cubicBezTo>
                              <a:pt x="2" y="8"/>
                              <a:pt x="0" y="7"/>
                              <a:pt x="0" y="4"/>
                            </a:cubicBezTo>
                            <a:cubicBezTo>
                              <a:pt x="0" y="2"/>
                              <a:pt x="2" y="0"/>
                              <a:pt x="4" y="0"/>
                            </a:cubicBezTo>
                            <a:cubicBezTo>
                              <a:pt x="120" y="0"/>
                              <a:pt x="120" y="0"/>
                              <a:pt x="120" y="0"/>
                            </a:cubicBezTo>
                            <a:cubicBezTo>
                              <a:pt x="122" y="0"/>
                              <a:pt x="124" y="2"/>
                              <a:pt x="124" y="4"/>
                            </a:cubicBezTo>
                            <a:cubicBezTo>
                              <a:pt x="124" y="7"/>
                              <a:pt x="122" y="8"/>
                              <a:pt x="120"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vent piece">
                        <a:extLst>
                          <a:ext uri="{FF2B5EF4-FFF2-40B4-BE49-F238E27FC236}">
                            <a16:creationId xmlns:a16="http://schemas.microsoft.com/office/drawing/2014/main" id="{B20DF9EA-63FD-794F-9B64-E0C6900F2480}"/>
                          </a:ext>
                        </a:extLst>
                      </p:cNvPr>
                      <p:cNvSpPr>
                        <a:spLocks/>
                      </p:cNvSpPr>
                      <p:nvPr/>
                    </p:nvSpPr>
                    <p:spPr bwMode="auto">
                      <a:xfrm>
                        <a:off x="4419600" y="3313112"/>
                        <a:ext cx="209550" cy="25400"/>
                      </a:xfrm>
                      <a:custGeom>
                        <a:avLst/>
                        <a:gdLst>
                          <a:gd name="T0" fmla="*/ 62 w 66"/>
                          <a:gd name="T1" fmla="*/ 8 h 8"/>
                          <a:gd name="T2" fmla="*/ 4 w 66"/>
                          <a:gd name="T3" fmla="*/ 8 h 8"/>
                          <a:gd name="T4" fmla="*/ 0 w 66"/>
                          <a:gd name="T5" fmla="*/ 4 h 8"/>
                          <a:gd name="T6" fmla="*/ 4 w 66"/>
                          <a:gd name="T7" fmla="*/ 0 h 8"/>
                          <a:gd name="T8" fmla="*/ 62 w 66"/>
                          <a:gd name="T9" fmla="*/ 0 h 8"/>
                          <a:gd name="T10" fmla="*/ 66 w 66"/>
                          <a:gd name="T11" fmla="*/ 4 h 8"/>
                          <a:gd name="T12" fmla="*/ 62 w 6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6" h="8">
                            <a:moveTo>
                              <a:pt x="62" y="8"/>
                            </a:moveTo>
                            <a:cubicBezTo>
                              <a:pt x="4" y="8"/>
                              <a:pt x="4" y="8"/>
                              <a:pt x="4" y="8"/>
                            </a:cubicBezTo>
                            <a:cubicBezTo>
                              <a:pt x="2" y="8"/>
                              <a:pt x="0" y="6"/>
                              <a:pt x="0" y="4"/>
                            </a:cubicBezTo>
                            <a:cubicBezTo>
                              <a:pt x="0" y="1"/>
                              <a:pt x="2" y="0"/>
                              <a:pt x="4" y="0"/>
                            </a:cubicBezTo>
                            <a:cubicBezTo>
                              <a:pt x="62" y="0"/>
                              <a:pt x="62" y="0"/>
                              <a:pt x="62" y="0"/>
                            </a:cubicBezTo>
                            <a:cubicBezTo>
                              <a:pt x="64" y="0"/>
                              <a:pt x="66" y="1"/>
                              <a:pt x="66" y="4"/>
                            </a:cubicBezTo>
                            <a:cubicBezTo>
                              <a:pt x="66" y="6"/>
                              <a:pt x="64" y="8"/>
                              <a:pt x="6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window">
                      <a:extLst>
                        <a:ext uri="{FF2B5EF4-FFF2-40B4-BE49-F238E27FC236}">
                          <a16:creationId xmlns:a16="http://schemas.microsoft.com/office/drawing/2014/main" id="{F1448D91-DCB3-484B-93C2-C5D68EA12701}"/>
                        </a:ext>
                      </a:extLst>
                    </p:cNvPr>
                    <p:cNvGrpSpPr/>
                    <p:nvPr/>
                  </p:nvGrpSpPr>
                  <p:grpSpPr>
                    <a:xfrm>
                      <a:off x="6318876" y="3856037"/>
                      <a:ext cx="787400" cy="1016000"/>
                      <a:chOff x="4794876" y="3856037"/>
                      <a:chExt cx="787400" cy="1016000"/>
                    </a:xfrm>
                  </p:grpSpPr>
                  <p:sp>
                    <p:nvSpPr>
                      <p:cNvPr id="79" name="window piece">
                        <a:extLst>
                          <a:ext uri="{FF2B5EF4-FFF2-40B4-BE49-F238E27FC236}">
                            <a16:creationId xmlns:a16="http://schemas.microsoft.com/office/drawing/2014/main" id="{ABDD3889-877E-5B46-8ECF-812C0BB8C613}"/>
                          </a:ext>
                        </a:extLst>
                      </p:cNvPr>
                      <p:cNvSpPr>
                        <a:spLocks noChangeArrowheads="1"/>
                      </p:cNvSpPr>
                      <p:nvPr/>
                    </p:nvSpPr>
                    <p:spPr bwMode="auto">
                      <a:xfrm>
                        <a:off x="4820276" y="3881437"/>
                        <a:ext cx="736600" cy="965200"/>
                      </a:xfrm>
                      <a:prstGeom prst="rect">
                        <a:avLst/>
                      </a:prstGeom>
                      <a:gradFill flip="none" rotWithShape="1">
                        <a:gsLst>
                          <a:gs pos="0">
                            <a:schemeClr val="accent5">
                              <a:lumMod val="60000"/>
                              <a:lumOff val="40000"/>
                            </a:schemeClr>
                          </a:gs>
                          <a:gs pos="100000">
                            <a:schemeClr val="accent5">
                              <a:lumMod val="75000"/>
                            </a:scheme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window piece">
                        <a:extLst>
                          <a:ext uri="{FF2B5EF4-FFF2-40B4-BE49-F238E27FC236}">
                            <a16:creationId xmlns:a16="http://schemas.microsoft.com/office/drawing/2014/main" id="{40870AAA-545F-6244-AC2E-A1842464F9F1}"/>
                          </a:ext>
                        </a:extLst>
                      </p:cNvPr>
                      <p:cNvSpPr>
                        <a:spLocks noEditPoints="1"/>
                      </p:cNvSpPr>
                      <p:nvPr/>
                    </p:nvSpPr>
                    <p:spPr bwMode="auto">
                      <a:xfrm>
                        <a:off x="4794876" y="3856037"/>
                        <a:ext cx="787400" cy="1016000"/>
                      </a:xfrm>
                      <a:custGeom>
                        <a:avLst/>
                        <a:gdLst>
                          <a:gd name="T0" fmla="*/ 464 w 496"/>
                          <a:gd name="T1" fmla="*/ 0 h 640"/>
                          <a:gd name="T2" fmla="*/ 32 w 496"/>
                          <a:gd name="T3" fmla="*/ 0 h 640"/>
                          <a:gd name="T4" fmla="*/ 0 w 496"/>
                          <a:gd name="T5" fmla="*/ 0 h 640"/>
                          <a:gd name="T6" fmla="*/ 0 w 496"/>
                          <a:gd name="T7" fmla="*/ 32 h 640"/>
                          <a:gd name="T8" fmla="*/ 0 w 496"/>
                          <a:gd name="T9" fmla="*/ 608 h 640"/>
                          <a:gd name="T10" fmla="*/ 0 w 496"/>
                          <a:gd name="T11" fmla="*/ 640 h 640"/>
                          <a:gd name="T12" fmla="*/ 32 w 496"/>
                          <a:gd name="T13" fmla="*/ 640 h 640"/>
                          <a:gd name="T14" fmla="*/ 464 w 496"/>
                          <a:gd name="T15" fmla="*/ 640 h 640"/>
                          <a:gd name="T16" fmla="*/ 496 w 496"/>
                          <a:gd name="T17" fmla="*/ 640 h 640"/>
                          <a:gd name="T18" fmla="*/ 496 w 496"/>
                          <a:gd name="T19" fmla="*/ 608 h 640"/>
                          <a:gd name="T20" fmla="*/ 496 w 496"/>
                          <a:gd name="T21" fmla="*/ 32 h 640"/>
                          <a:gd name="T22" fmla="*/ 496 w 496"/>
                          <a:gd name="T23" fmla="*/ 0 h 640"/>
                          <a:gd name="T24" fmla="*/ 464 w 496"/>
                          <a:gd name="T25" fmla="*/ 0 h 640"/>
                          <a:gd name="T26" fmla="*/ 464 w 496"/>
                          <a:gd name="T27" fmla="*/ 608 h 640"/>
                          <a:gd name="T28" fmla="*/ 32 w 496"/>
                          <a:gd name="T29" fmla="*/ 608 h 640"/>
                          <a:gd name="T30" fmla="*/ 32 w 496"/>
                          <a:gd name="T31" fmla="*/ 32 h 640"/>
                          <a:gd name="T32" fmla="*/ 232 w 496"/>
                          <a:gd name="T33" fmla="*/ 32 h 640"/>
                          <a:gd name="T34" fmla="*/ 232 w 496"/>
                          <a:gd name="T35" fmla="*/ 304 h 640"/>
                          <a:gd name="T36" fmla="*/ 32 w 496"/>
                          <a:gd name="T37" fmla="*/ 304 h 640"/>
                          <a:gd name="T38" fmla="*/ 32 w 496"/>
                          <a:gd name="T39" fmla="*/ 336 h 640"/>
                          <a:gd name="T40" fmla="*/ 232 w 496"/>
                          <a:gd name="T41" fmla="*/ 336 h 640"/>
                          <a:gd name="T42" fmla="*/ 232 w 496"/>
                          <a:gd name="T43" fmla="*/ 608 h 640"/>
                          <a:gd name="T44" fmla="*/ 264 w 496"/>
                          <a:gd name="T45" fmla="*/ 608 h 640"/>
                          <a:gd name="T46" fmla="*/ 264 w 496"/>
                          <a:gd name="T47" fmla="*/ 336 h 640"/>
                          <a:gd name="T48" fmla="*/ 464 w 496"/>
                          <a:gd name="T49" fmla="*/ 336 h 640"/>
                          <a:gd name="T50" fmla="*/ 464 w 496"/>
                          <a:gd name="T51" fmla="*/ 608 h 640"/>
                          <a:gd name="T52" fmla="*/ 464 w 496"/>
                          <a:gd name="T53" fmla="*/ 304 h 640"/>
                          <a:gd name="T54" fmla="*/ 264 w 496"/>
                          <a:gd name="T55" fmla="*/ 304 h 640"/>
                          <a:gd name="T56" fmla="*/ 264 w 496"/>
                          <a:gd name="T57" fmla="*/ 32 h 640"/>
                          <a:gd name="T58" fmla="*/ 464 w 496"/>
                          <a:gd name="T59" fmla="*/ 32 h 640"/>
                          <a:gd name="T60" fmla="*/ 464 w 496"/>
                          <a:gd name="T61" fmla="*/ 30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6" h="640">
                            <a:moveTo>
                              <a:pt x="464" y="0"/>
                            </a:moveTo>
                            <a:lnTo>
                              <a:pt x="32" y="0"/>
                            </a:lnTo>
                            <a:lnTo>
                              <a:pt x="0" y="0"/>
                            </a:lnTo>
                            <a:lnTo>
                              <a:pt x="0" y="32"/>
                            </a:lnTo>
                            <a:lnTo>
                              <a:pt x="0" y="608"/>
                            </a:lnTo>
                            <a:lnTo>
                              <a:pt x="0" y="640"/>
                            </a:lnTo>
                            <a:lnTo>
                              <a:pt x="32" y="640"/>
                            </a:lnTo>
                            <a:lnTo>
                              <a:pt x="464" y="640"/>
                            </a:lnTo>
                            <a:lnTo>
                              <a:pt x="496" y="640"/>
                            </a:lnTo>
                            <a:lnTo>
                              <a:pt x="496" y="608"/>
                            </a:lnTo>
                            <a:lnTo>
                              <a:pt x="496" y="32"/>
                            </a:lnTo>
                            <a:lnTo>
                              <a:pt x="496" y="0"/>
                            </a:lnTo>
                            <a:lnTo>
                              <a:pt x="464" y="0"/>
                            </a:lnTo>
                            <a:close/>
                            <a:moveTo>
                              <a:pt x="464" y="608"/>
                            </a:moveTo>
                            <a:lnTo>
                              <a:pt x="32" y="608"/>
                            </a:lnTo>
                            <a:lnTo>
                              <a:pt x="32" y="32"/>
                            </a:lnTo>
                            <a:lnTo>
                              <a:pt x="232" y="32"/>
                            </a:lnTo>
                            <a:lnTo>
                              <a:pt x="232" y="304"/>
                            </a:lnTo>
                            <a:lnTo>
                              <a:pt x="32" y="304"/>
                            </a:lnTo>
                            <a:lnTo>
                              <a:pt x="32" y="336"/>
                            </a:lnTo>
                            <a:lnTo>
                              <a:pt x="232" y="336"/>
                            </a:lnTo>
                            <a:lnTo>
                              <a:pt x="232" y="608"/>
                            </a:lnTo>
                            <a:lnTo>
                              <a:pt x="264" y="608"/>
                            </a:lnTo>
                            <a:lnTo>
                              <a:pt x="264" y="336"/>
                            </a:lnTo>
                            <a:lnTo>
                              <a:pt x="464" y="336"/>
                            </a:lnTo>
                            <a:lnTo>
                              <a:pt x="464" y="608"/>
                            </a:lnTo>
                            <a:close/>
                            <a:moveTo>
                              <a:pt x="464" y="304"/>
                            </a:moveTo>
                            <a:lnTo>
                              <a:pt x="264" y="304"/>
                            </a:lnTo>
                            <a:lnTo>
                              <a:pt x="264" y="32"/>
                            </a:lnTo>
                            <a:lnTo>
                              <a:pt x="464" y="32"/>
                            </a:lnTo>
                            <a:lnTo>
                              <a:pt x="464" y="304"/>
                            </a:lnTo>
                            <a:close/>
                          </a:path>
                        </a:pathLst>
                      </a:custGeom>
                      <a:solidFill>
                        <a:schemeClr val="bg1"/>
                      </a:soli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grpSp>
                <p:sp>
                  <p:nvSpPr>
                    <p:cNvPr id="81" name="foundation">
                      <a:extLst>
                        <a:ext uri="{FF2B5EF4-FFF2-40B4-BE49-F238E27FC236}">
                          <a16:creationId xmlns:a16="http://schemas.microsoft.com/office/drawing/2014/main" id="{301F0B89-3B2F-7146-8682-FF2228714214}"/>
                        </a:ext>
                      </a:extLst>
                    </p:cNvPr>
                    <p:cNvSpPr>
                      <a:spLocks noChangeArrowheads="1"/>
                    </p:cNvSpPr>
                    <p:nvPr/>
                  </p:nvSpPr>
                  <p:spPr bwMode="auto">
                    <a:xfrm>
                      <a:off x="4333875" y="5253037"/>
                      <a:ext cx="3429000" cy="458788"/>
                    </a:xfrm>
                    <a:prstGeom prst="rect">
                      <a:avLst/>
                    </a:prstGeom>
                    <a:solidFill>
                      <a:schemeClr val="tx2">
                        <a:lumMod val="75000"/>
                      </a:schemeClr>
                    </a:soli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82" name="step">
                      <a:extLst>
                        <a:ext uri="{FF2B5EF4-FFF2-40B4-BE49-F238E27FC236}">
                          <a16:creationId xmlns:a16="http://schemas.microsoft.com/office/drawing/2014/main" id="{593E1444-5EB8-0548-A8DD-D7705B4913A2}"/>
                        </a:ext>
                      </a:extLst>
                    </p:cNvPr>
                    <p:cNvSpPr>
                      <a:spLocks noChangeArrowheads="1"/>
                    </p:cNvSpPr>
                    <p:nvPr/>
                  </p:nvSpPr>
                  <p:spPr bwMode="auto">
                    <a:xfrm>
                      <a:off x="4911725" y="5253037"/>
                      <a:ext cx="914400" cy="458788"/>
                    </a:xfrm>
                    <a:prstGeom prst="rect">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3" name="bush">
                    <a:extLst>
                      <a:ext uri="{FF2B5EF4-FFF2-40B4-BE49-F238E27FC236}">
                        <a16:creationId xmlns:a16="http://schemas.microsoft.com/office/drawing/2014/main" id="{CBB0DFC6-07C7-D44A-935C-210F5BBB1F62}"/>
                      </a:ext>
                    </a:extLst>
                  </p:cNvPr>
                  <p:cNvSpPr>
                    <a:spLocks/>
                  </p:cNvSpPr>
                  <p:nvPr/>
                </p:nvSpPr>
                <p:spPr bwMode="auto">
                  <a:xfrm>
                    <a:off x="6680344" y="4211807"/>
                    <a:ext cx="457460" cy="380322"/>
                  </a:xfrm>
                  <a:custGeom>
                    <a:avLst/>
                    <a:gdLst>
                      <a:gd name="T0" fmla="*/ 422 w 422"/>
                      <a:gd name="T1" fmla="*/ 195 h 315"/>
                      <a:gd name="T2" fmla="*/ 409 w 422"/>
                      <a:gd name="T3" fmla="*/ 161 h 315"/>
                      <a:gd name="T4" fmla="*/ 410 w 422"/>
                      <a:gd name="T5" fmla="*/ 151 h 315"/>
                      <a:gd name="T6" fmla="*/ 349 w 422"/>
                      <a:gd name="T7" fmla="*/ 88 h 315"/>
                      <a:gd name="T8" fmla="*/ 350 w 422"/>
                      <a:gd name="T9" fmla="*/ 77 h 315"/>
                      <a:gd name="T10" fmla="*/ 298 w 422"/>
                      <a:gd name="T11" fmla="*/ 24 h 315"/>
                      <a:gd name="T12" fmla="*/ 255 w 422"/>
                      <a:gd name="T13" fmla="*/ 46 h 315"/>
                      <a:gd name="T14" fmla="*/ 198 w 422"/>
                      <a:gd name="T15" fmla="*/ 0 h 315"/>
                      <a:gd name="T16" fmla="*/ 142 w 422"/>
                      <a:gd name="T17" fmla="*/ 40 h 315"/>
                      <a:gd name="T18" fmla="*/ 123 w 422"/>
                      <a:gd name="T19" fmla="*/ 37 h 315"/>
                      <a:gd name="T20" fmla="*/ 60 w 422"/>
                      <a:gd name="T21" fmla="*/ 101 h 315"/>
                      <a:gd name="T22" fmla="*/ 60 w 422"/>
                      <a:gd name="T23" fmla="*/ 104 h 315"/>
                      <a:gd name="T24" fmla="*/ 0 w 422"/>
                      <a:gd name="T25" fmla="*/ 183 h 315"/>
                      <a:gd name="T26" fmla="*/ 46 w 422"/>
                      <a:gd name="T27" fmla="*/ 256 h 315"/>
                      <a:gd name="T28" fmla="*/ 79 w 422"/>
                      <a:gd name="T29" fmla="*/ 305 h 315"/>
                      <a:gd name="T30" fmla="*/ 141 w 422"/>
                      <a:gd name="T31" fmla="*/ 296 h 315"/>
                      <a:gd name="T32" fmla="*/ 159 w 422"/>
                      <a:gd name="T33" fmla="*/ 299 h 315"/>
                      <a:gd name="T34" fmla="*/ 193 w 422"/>
                      <a:gd name="T35" fmla="*/ 288 h 315"/>
                      <a:gd name="T36" fmla="*/ 242 w 422"/>
                      <a:gd name="T37" fmla="*/ 313 h 315"/>
                      <a:gd name="T38" fmla="*/ 287 w 422"/>
                      <a:gd name="T39" fmla="*/ 293 h 315"/>
                      <a:gd name="T40" fmla="*/ 332 w 422"/>
                      <a:gd name="T41" fmla="*/ 310 h 315"/>
                      <a:gd name="T42" fmla="*/ 401 w 422"/>
                      <a:gd name="T43" fmla="*/ 241 h 315"/>
                      <a:gd name="T44" fmla="*/ 400 w 422"/>
                      <a:gd name="T45" fmla="*/ 238 h 315"/>
                      <a:gd name="T46" fmla="*/ 422 w 422"/>
                      <a:gd name="T47" fmla="*/ 19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2" h="315">
                        <a:moveTo>
                          <a:pt x="422" y="195"/>
                        </a:moveTo>
                        <a:cubicBezTo>
                          <a:pt x="422" y="182"/>
                          <a:pt x="417" y="170"/>
                          <a:pt x="409" y="161"/>
                        </a:cubicBezTo>
                        <a:cubicBezTo>
                          <a:pt x="409" y="158"/>
                          <a:pt x="410" y="155"/>
                          <a:pt x="410" y="151"/>
                        </a:cubicBezTo>
                        <a:cubicBezTo>
                          <a:pt x="410" y="117"/>
                          <a:pt x="383" y="90"/>
                          <a:pt x="349" y="88"/>
                        </a:cubicBezTo>
                        <a:cubicBezTo>
                          <a:pt x="350" y="85"/>
                          <a:pt x="350" y="81"/>
                          <a:pt x="350" y="77"/>
                        </a:cubicBezTo>
                        <a:cubicBezTo>
                          <a:pt x="350" y="48"/>
                          <a:pt x="327" y="24"/>
                          <a:pt x="298" y="24"/>
                        </a:cubicBezTo>
                        <a:cubicBezTo>
                          <a:pt x="280" y="24"/>
                          <a:pt x="265" y="33"/>
                          <a:pt x="255" y="46"/>
                        </a:cubicBezTo>
                        <a:cubicBezTo>
                          <a:pt x="249" y="20"/>
                          <a:pt x="226" y="0"/>
                          <a:pt x="198" y="0"/>
                        </a:cubicBezTo>
                        <a:cubicBezTo>
                          <a:pt x="172" y="0"/>
                          <a:pt x="150" y="16"/>
                          <a:pt x="142" y="40"/>
                        </a:cubicBezTo>
                        <a:cubicBezTo>
                          <a:pt x="136" y="38"/>
                          <a:pt x="130" y="37"/>
                          <a:pt x="123" y="37"/>
                        </a:cubicBezTo>
                        <a:cubicBezTo>
                          <a:pt x="88" y="37"/>
                          <a:pt x="60" y="66"/>
                          <a:pt x="60" y="101"/>
                        </a:cubicBezTo>
                        <a:cubicBezTo>
                          <a:pt x="60" y="102"/>
                          <a:pt x="60" y="103"/>
                          <a:pt x="60" y="104"/>
                        </a:cubicBezTo>
                        <a:cubicBezTo>
                          <a:pt x="25" y="114"/>
                          <a:pt x="0" y="145"/>
                          <a:pt x="0" y="183"/>
                        </a:cubicBezTo>
                        <a:cubicBezTo>
                          <a:pt x="0" y="215"/>
                          <a:pt x="18" y="243"/>
                          <a:pt x="46" y="256"/>
                        </a:cubicBezTo>
                        <a:cubicBezTo>
                          <a:pt x="47" y="277"/>
                          <a:pt x="59" y="296"/>
                          <a:pt x="79" y="305"/>
                        </a:cubicBezTo>
                        <a:cubicBezTo>
                          <a:pt x="100" y="315"/>
                          <a:pt x="124" y="311"/>
                          <a:pt x="141" y="296"/>
                        </a:cubicBezTo>
                        <a:cubicBezTo>
                          <a:pt x="146" y="298"/>
                          <a:pt x="152" y="299"/>
                          <a:pt x="159" y="299"/>
                        </a:cubicBezTo>
                        <a:cubicBezTo>
                          <a:pt x="171" y="299"/>
                          <a:pt x="183" y="295"/>
                          <a:pt x="193" y="288"/>
                        </a:cubicBezTo>
                        <a:cubicBezTo>
                          <a:pt x="204" y="303"/>
                          <a:pt x="222" y="313"/>
                          <a:pt x="242" y="313"/>
                        </a:cubicBezTo>
                        <a:cubicBezTo>
                          <a:pt x="260" y="313"/>
                          <a:pt x="276" y="305"/>
                          <a:pt x="287" y="293"/>
                        </a:cubicBezTo>
                        <a:cubicBezTo>
                          <a:pt x="299" y="304"/>
                          <a:pt x="315" y="310"/>
                          <a:pt x="332" y="310"/>
                        </a:cubicBezTo>
                        <a:cubicBezTo>
                          <a:pt x="370" y="310"/>
                          <a:pt x="401" y="279"/>
                          <a:pt x="401" y="241"/>
                        </a:cubicBezTo>
                        <a:cubicBezTo>
                          <a:pt x="401" y="240"/>
                          <a:pt x="400" y="239"/>
                          <a:pt x="400" y="238"/>
                        </a:cubicBezTo>
                        <a:cubicBezTo>
                          <a:pt x="413" y="228"/>
                          <a:pt x="422" y="213"/>
                          <a:pt x="422" y="195"/>
                        </a:cubicBezTo>
                        <a:close/>
                      </a:path>
                    </a:pathLst>
                  </a:custGeom>
                  <a:gradFill flip="none" rotWithShape="1">
                    <a:gsLst>
                      <a:gs pos="86000">
                        <a:schemeClr val="accent4">
                          <a:lumMod val="75000"/>
                        </a:schemeClr>
                      </a:gs>
                      <a:gs pos="97000">
                        <a:srgbClr val="467708"/>
                      </a:gs>
                    </a:gsLst>
                    <a:lin ang="6000000" scaled="0"/>
                    <a:tileRect/>
                  </a:gra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14" name="bush">
                    <a:extLst>
                      <a:ext uri="{FF2B5EF4-FFF2-40B4-BE49-F238E27FC236}">
                        <a16:creationId xmlns:a16="http://schemas.microsoft.com/office/drawing/2014/main" id="{3A668FB2-5C2C-7D43-8955-2B684B8274FD}"/>
                      </a:ext>
                    </a:extLst>
                  </p:cNvPr>
                  <p:cNvSpPr>
                    <a:spLocks/>
                  </p:cNvSpPr>
                  <p:nvPr/>
                </p:nvSpPr>
                <p:spPr bwMode="auto">
                  <a:xfrm>
                    <a:off x="6926259" y="4065240"/>
                    <a:ext cx="692523" cy="579438"/>
                  </a:xfrm>
                  <a:custGeom>
                    <a:avLst/>
                    <a:gdLst>
                      <a:gd name="T0" fmla="*/ 422 w 422"/>
                      <a:gd name="T1" fmla="*/ 195 h 315"/>
                      <a:gd name="T2" fmla="*/ 409 w 422"/>
                      <a:gd name="T3" fmla="*/ 161 h 315"/>
                      <a:gd name="T4" fmla="*/ 410 w 422"/>
                      <a:gd name="T5" fmla="*/ 151 h 315"/>
                      <a:gd name="T6" fmla="*/ 349 w 422"/>
                      <a:gd name="T7" fmla="*/ 88 h 315"/>
                      <a:gd name="T8" fmla="*/ 350 w 422"/>
                      <a:gd name="T9" fmla="*/ 77 h 315"/>
                      <a:gd name="T10" fmla="*/ 298 w 422"/>
                      <a:gd name="T11" fmla="*/ 24 h 315"/>
                      <a:gd name="T12" fmla="*/ 255 w 422"/>
                      <a:gd name="T13" fmla="*/ 46 h 315"/>
                      <a:gd name="T14" fmla="*/ 198 w 422"/>
                      <a:gd name="T15" fmla="*/ 0 h 315"/>
                      <a:gd name="T16" fmla="*/ 142 w 422"/>
                      <a:gd name="T17" fmla="*/ 40 h 315"/>
                      <a:gd name="T18" fmla="*/ 123 w 422"/>
                      <a:gd name="T19" fmla="*/ 37 h 315"/>
                      <a:gd name="T20" fmla="*/ 60 w 422"/>
                      <a:gd name="T21" fmla="*/ 101 h 315"/>
                      <a:gd name="T22" fmla="*/ 60 w 422"/>
                      <a:gd name="T23" fmla="*/ 104 h 315"/>
                      <a:gd name="T24" fmla="*/ 0 w 422"/>
                      <a:gd name="T25" fmla="*/ 183 h 315"/>
                      <a:gd name="T26" fmla="*/ 46 w 422"/>
                      <a:gd name="T27" fmla="*/ 256 h 315"/>
                      <a:gd name="T28" fmla="*/ 79 w 422"/>
                      <a:gd name="T29" fmla="*/ 305 h 315"/>
                      <a:gd name="T30" fmla="*/ 141 w 422"/>
                      <a:gd name="T31" fmla="*/ 296 h 315"/>
                      <a:gd name="T32" fmla="*/ 159 w 422"/>
                      <a:gd name="T33" fmla="*/ 299 h 315"/>
                      <a:gd name="T34" fmla="*/ 193 w 422"/>
                      <a:gd name="T35" fmla="*/ 288 h 315"/>
                      <a:gd name="T36" fmla="*/ 242 w 422"/>
                      <a:gd name="T37" fmla="*/ 313 h 315"/>
                      <a:gd name="T38" fmla="*/ 287 w 422"/>
                      <a:gd name="T39" fmla="*/ 293 h 315"/>
                      <a:gd name="T40" fmla="*/ 332 w 422"/>
                      <a:gd name="T41" fmla="*/ 310 h 315"/>
                      <a:gd name="T42" fmla="*/ 401 w 422"/>
                      <a:gd name="T43" fmla="*/ 241 h 315"/>
                      <a:gd name="T44" fmla="*/ 400 w 422"/>
                      <a:gd name="T45" fmla="*/ 238 h 315"/>
                      <a:gd name="T46" fmla="*/ 422 w 422"/>
                      <a:gd name="T47" fmla="*/ 19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2" h="315">
                        <a:moveTo>
                          <a:pt x="422" y="195"/>
                        </a:moveTo>
                        <a:cubicBezTo>
                          <a:pt x="422" y="182"/>
                          <a:pt x="417" y="170"/>
                          <a:pt x="409" y="161"/>
                        </a:cubicBezTo>
                        <a:cubicBezTo>
                          <a:pt x="409" y="158"/>
                          <a:pt x="410" y="155"/>
                          <a:pt x="410" y="151"/>
                        </a:cubicBezTo>
                        <a:cubicBezTo>
                          <a:pt x="410" y="117"/>
                          <a:pt x="383" y="90"/>
                          <a:pt x="349" y="88"/>
                        </a:cubicBezTo>
                        <a:cubicBezTo>
                          <a:pt x="350" y="85"/>
                          <a:pt x="350" y="81"/>
                          <a:pt x="350" y="77"/>
                        </a:cubicBezTo>
                        <a:cubicBezTo>
                          <a:pt x="350" y="48"/>
                          <a:pt x="327" y="24"/>
                          <a:pt x="298" y="24"/>
                        </a:cubicBezTo>
                        <a:cubicBezTo>
                          <a:pt x="280" y="24"/>
                          <a:pt x="265" y="33"/>
                          <a:pt x="255" y="46"/>
                        </a:cubicBezTo>
                        <a:cubicBezTo>
                          <a:pt x="249" y="20"/>
                          <a:pt x="226" y="0"/>
                          <a:pt x="198" y="0"/>
                        </a:cubicBezTo>
                        <a:cubicBezTo>
                          <a:pt x="172" y="0"/>
                          <a:pt x="150" y="16"/>
                          <a:pt x="142" y="40"/>
                        </a:cubicBezTo>
                        <a:cubicBezTo>
                          <a:pt x="136" y="38"/>
                          <a:pt x="130" y="37"/>
                          <a:pt x="123" y="37"/>
                        </a:cubicBezTo>
                        <a:cubicBezTo>
                          <a:pt x="88" y="37"/>
                          <a:pt x="60" y="66"/>
                          <a:pt x="60" y="101"/>
                        </a:cubicBezTo>
                        <a:cubicBezTo>
                          <a:pt x="60" y="102"/>
                          <a:pt x="60" y="103"/>
                          <a:pt x="60" y="104"/>
                        </a:cubicBezTo>
                        <a:cubicBezTo>
                          <a:pt x="25" y="114"/>
                          <a:pt x="0" y="145"/>
                          <a:pt x="0" y="183"/>
                        </a:cubicBezTo>
                        <a:cubicBezTo>
                          <a:pt x="0" y="215"/>
                          <a:pt x="18" y="243"/>
                          <a:pt x="46" y="256"/>
                        </a:cubicBezTo>
                        <a:cubicBezTo>
                          <a:pt x="47" y="277"/>
                          <a:pt x="59" y="296"/>
                          <a:pt x="79" y="305"/>
                        </a:cubicBezTo>
                        <a:cubicBezTo>
                          <a:pt x="100" y="315"/>
                          <a:pt x="124" y="311"/>
                          <a:pt x="141" y="296"/>
                        </a:cubicBezTo>
                        <a:cubicBezTo>
                          <a:pt x="146" y="298"/>
                          <a:pt x="152" y="299"/>
                          <a:pt x="159" y="299"/>
                        </a:cubicBezTo>
                        <a:cubicBezTo>
                          <a:pt x="171" y="299"/>
                          <a:pt x="183" y="295"/>
                          <a:pt x="193" y="288"/>
                        </a:cubicBezTo>
                        <a:cubicBezTo>
                          <a:pt x="204" y="303"/>
                          <a:pt x="222" y="313"/>
                          <a:pt x="242" y="313"/>
                        </a:cubicBezTo>
                        <a:cubicBezTo>
                          <a:pt x="260" y="313"/>
                          <a:pt x="276" y="305"/>
                          <a:pt x="287" y="293"/>
                        </a:cubicBezTo>
                        <a:cubicBezTo>
                          <a:pt x="299" y="304"/>
                          <a:pt x="315" y="310"/>
                          <a:pt x="332" y="310"/>
                        </a:cubicBezTo>
                        <a:cubicBezTo>
                          <a:pt x="370" y="310"/>
                          <a:pt x="401" y="279"/>
                          <a:pt x="401" y="241"/>
                        </a:cubicBezTo>
                        <a:cubicBezTo>
                          <a:pt x="401" y="240"/>
                          <a:pt x="400" y="239"/>
                          <a:pt x="400" y="238"/>
                        </a:cubicBezTo>
                        <a:cubicBezTo>
                          <a:pt x="413" y="228"/>
                          <a:pt x="422" y="213"/>
                          <a:pt x="422" y="195"/>
                        </a:cubicBezTo>
                        <a:close/>
                      </a:path>
                    </a:pathLst>
                  </a:custGeom>
                  <a:gradFill flip="none" rotWithShape="1">
                    <a:gsLst>
                      <a:gs pos="45000">
                        <a:srgbClr val="9AD027"/>
                      </a:gs>
                      <a:gs pos="91000">
                        <a:srgbClr val="467708"/>
                      </a:gs>
                    </a:gsLst>
                    <a:lin ang="6000000" scaled="0"/>
                    <a:tileRect/>
                  </a:gra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16" name="window">
                  <a:extLst>
                    <a:ext uri="{FF2B5EF4-FFF2-40B4-BE49-F238E27FC236}">
                      <a16:creationId xmlns:a16="http://schemas.microsoft.com/office/drawing/2014/main" id="{09340ED0-65BE-F243-80EA-306EA458D111}"/>
                    </a:ext>
                  </a:extLst>
                </p:cNvPr>
                <p:cNvGrpSpPr/>
                <p:nvPr/>
              </p:nvGrpSpPr>
              <p:grpSpPr>
                <a:xfrm>
                  <a:off x="6189126" y="3384415"/>
                  <a:ext cx="487333" cy="594901"/>
                  <a:chOff x="4794876" y="3856037"/>
                  <a:chExt cx="787400" cy="1016000"/>
                </a:xfrm>
              </p:grpSpPr>
              <p:sp>
                <p:nvSpPr>
                  <p:cNvPr id="117" name="window piece">
                    <a:extLst>
                      <a:ext uri="{FF2B5EF4-FFF2-40B4-BE49-F238E27FC236}">
                        <a16:creationId xmlns:a16="http://schemas.microsoft.com/office/drawing/2014/main" id="{13DF98B9-7D6F-C44C-8576-00DA38B7E8C8}"/>
                      </a:ext>
                    </a:extLst>
                  </p:cNvPr>
                  <p:cNvSpPr>
                    <a:spLocks noChangeArrowheads="1"/>
                  </p:cNvSpPr>
                  <p:nvPr/>
                </p:nvSpPr>
                <p:spPr bwMode="auto">
                  <a:xfrm>
                    <a:off x="4820276" y="3881437"/>
                    <a:ext cx="736600" cy="965200"/>
                  </a:xfrm>
                  <a:prstGeom prst="rect">
                    <a:avLst/>
                  </a:prstGeom>
                  <a:gradFill flip="none" rotWithShape="1">
                    <a:gsLst>
                      <a:gs pos="0">
                        <a:srgbClr val="90B1D0"/>
                      </a:gs>
                      <a:gs pos="100000">
                        <a:srgbClr val="365E82"/>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8" name="window piece">
                    <a:extLst>
                      <a:ext uri="{FF2B5EF4-FFF2-40B4-BE49-F238E27FC236}">
                        <a16:creationId xmlns:a16="http://schemas.microsoft.com/office/drawing/2014/main" id="{18FE0563-E18F-8743-BE8C-F77784A4BD34}"/>
                      </a:ext>
                    </a:extLst>
                  </p:cNvPr>
                  <p:cNvSpPr>
                    <a:spLocks noEditPoints="1"/>
                  </p:cNvSpPr>
                  <p:nvPr/>
                </p:nvSpPr>
                <p:spPr bwMode="auto">
                  <a:xfrm>
                    <a:off x="4794876" y="3856037"/>
                    <a:ext cx="787400" cy="1016000"/>
                  </a:xfrm>
                  <a:custGeom>
                    <a:avLst/>
                    <a:gdLst>
                      <a:gd name="T0" fmla="*/ 464 w 496"/>
                      <a:gd name="T1" fmla="*/ 0 h 640"/>
                      <a:gd name="T2" fmla="*/ 32 w 496"/>
                      <a:gd name="T3" fmla="*/ 0 h 640"/>
                      <a:gd name="T4" fmla="*/ 0 w 496"/>
                      <a:gd name="T5" fmla="*/ 0 h 640"/>
                      <a:gd name="T6" fmla="*/ 0 w 496"/>
                      <a:gd name="T7" fmla="*/ 32 h 640"/>
                      <a:gd name="T8" fmla="*/ 0 w 496"/>
                      <a:gd name="T9" fmla="*/ 608 h 640"/>
                      <a:gd name="T10" fmla="*/ 0 w 496"/>
                      <a:gd name="T11" fmla="*/ 640 h 640"/>
                      <a:gd name="T12" fmla="*/ 32 w 496"/>
                      <a:gd name="T13" fmla="*/ 640 h 640"/>
                      <a:gd name="T14" fmla="*/ 464 w 496"/>
                      <a:gd name="T15" fmla="*/ 640 h 640"/>
                      <a:gd name="T16" fmla="*/ 496 w 496"/>
                      <a:gd name="T17" fmla="*/ 640 h 640"/>
                      <a:gd name="T18" fmla="*/ 496 w 496"/>
                      <a:gd name="T19" fmla="*/ 608 h 640"/>
                      <a:gd name="T20" fmla="*/ 496 w 496"/>
                      <a:gd name="T21" fmla="*/ 32 h 640"/>
                      <a:gd name="T22" fmla="*/ 496 w 496"/>
                      <a:gd name="T23" fmla="*/ 0 h 640"/>
                      <a:gd name="T24" fmla="*/ 464 w 496"/>
                      <a:gd name="T25" fmla="*/ 0 h 640"/>
                      <a:gd name="T26" fmla="*/ 464 w 496"/>
                      <a:gd name="T27" fmla="*/ 608 h 640"/>
                      <a:gd name="T28" fmla="*/ 32 w 496"/>
                      <a:gd name="T29" fmla="*/ 608 h 640"/>
                      <a:gd name="T30" fmla="*/ 32 w 496"/>
                      <a:gd name="T31" fmla="*/ 32 h 640"/>
                      <a:gd name="T32" fmla="*/ 232 w 496"/>
                      <a:gd name="T33" fmla="*/ 32 h 640"/>
                      <a:gd name="T34" fmla="*/ 232 w 496"/>
                      <a:gd name="T35" fmla="*/ 304 h 640"/>
                      <a:gd name="T36" fmla="*/ 32 w 496"/>
                      <a:gd name="T37" fmla="*/ 304 h 640"/>
                      <a:gd name="T38" fmla="*/ 32 w 496"/>
                      <a:gd name="T39" fmla="*/ 336 h 640"/>
                      <a:gd name="T40" fmla="*/ 232 w 496"/>
                      <a:gd name="T41" fmla="*/ 336 h 640"/>
                      <a:gd name="T42" fmla="*/ 232 w 496"/>
                      <a:gd name="T43" fmla="*/ 608 h 640"/>
                      <a:gd name="T44" fmla="*/ 264 w 496"/>
                      <a:gd name="T45" fmla="*/ 608 h 640"/>
                      <a:gd name="T46" fmla="*/ 264 w 496"/>
                      <a:gd name="T47" fmla="*/ 336 h 640"/>
                      <a:gd name="T48" fmla="*/ 464 w 496"/>
                      <a:gd name="T49" fmla="*/ 336 h 640"/>
                      <a:gd name="T50" fmla="*/ 464 w 496"/>
                      <a:gd name="T51" fmla="*/ 608 h 640"/>
                      <a:gd name="T52" fmla="*/ 464 w 496"/>
                      <a:gd name="T53" fmla="*/ 304 h 640"/>
                      <a:gd name="T54" fmla="*/ 264 w 496"/>
                      <a:gd name="T55" fmla="*/ 304 h 640"/>
                      <a:gd name="T56" fmla="*/ 264 w 496"/>
                      <a:gd name="T57" fmla="*/ 32 h 640"/>
                      <a:gd name="T58" fmla="*/ 464 w 496"/>
                      <a:gd name="T59" fmla="*/ 32 h 640"/>
                      <a:gd name="T60" fmla="*/ 464 w 496"/>
                      <a:gd name="T61" fmla="*/ 30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6" h="640">
                        <a:moveTo>
                          <a:pt x="464" y="0"/>
                        </a:moveTo>
                        <a:lnTo>
                          <a:pt x="32" y="0"/>
                        </a:lnTo>
                        <a:lnTo>
                          <a:pt x="0" y="0"/>
                        </a:lnTo>
                        <a:lnTo>
                          <a:pt x="0" y="32"/>
                        </a:lnTo>
                        <a:lnTo>
                          <a:pt x="0" y="608"/>
                        </a:lnTo>
                        <a:lnTo>
                          <a:pt x="0" y="640"/>
                        </a:lnTo>
                        <a:lnTo>
                          <a:pt x="32" y="640"/>
                        </a:lnTo>
                        <a:lnTo>
                          <a:pt x="464" y="640"/>
                        </a:lnTo>
                        <a:lnTo>
                          <a:pt x="496" y="640"/>
                        </a:lnTo>
                        <a:lnTo>
                          <a:pt x="496" y="608"/>
                        </a:lnTo>
                        <a:lnTo>
                          <a:pt x="496" y="32"/>
                        </a:lnTo>
                        <a:lnTo>
                          <a:pt x="496" y="0"/>
                        </a:lnTo>
                        <a:lnTo>
                          <a:pt x="464" y="0"/>
                        </a:lnTo>
                        <a:close/>
                        <a:moveTo>
                          <a:pt x="464" y="608"/>
                        </a:moveTo>
                        <a:lnTo>
                          <a:pt x="32" y="608"/>
                        </a:lnTo>
                        <a:lnTo>
                          <a:pt x="32" y="32"/>
                        </a:lnTo>
                        <a:lnTo>
                          <a:pt x="232" y="32"/>
                        </a:lnTo>
                        <a:lnTo>
                          <a:pt x="232" y="304"/>
                        </a:lnTo>
                        <a:lnTo>
                          <a:pt x="32" y="304"/>
                        </a:lnTo>
                        <a:lnTo>
                          <a:pt x="32" y="336"/>
                        </a:lnTo>
                        <a:lnTo>
                          <a:pt x="232" y="336"/>
                        </a:lnTo>
                        <a:lnTo>
                          <a:pt x="232" y="608"/>
                        </a:lnTo>
                        <a:lnTo>
                          <a:pt x="264" y="608"/>
                        </a:lnTo>
                        <a:lnTo>
                          <a:pt x="264" y="336"/>
                        </a:lnTo>
                        <a:lnTo>
                          <a:pt x="464" y="336"/>
                        </a:lnTo>
                        <a:lnTo>
                          <a:pt x="464" y="608"/>
                        </a:lnTo>
                        <a:close/>
                        <a:moveTo>
                          <a:pt x="464" y="304"/>
                        </a:moveTo>
                        <a:lnTo>
                          <a:pt x="264" y="304"/>
                        </a:lnTo>
                        <a:lnTo>
                          <a:pt x="264" y="32"/>
                        </a:lnTo>
                        <a:lnTo>
                          <a:pt x="464" y="32"/>
                        </a:lnTo>
                        <a:lnTo>
                          <a:pt x="464" y="304"/>
                        </a:lnTo>
                        <a:close/>
                      </a:path>
                    </a:pathLst>
                  </a:custGeom>
                  <a:solidFill>
                    <a:schemeClr val="bg1"/>
                  </a:solidFill>
                  <a:ln>
                    <a:noFill/>
                  </a:ln>
                  <a:effectLst>
                    <a:outerShdw blurRad="1016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6" name="Group 25">
                <a:extLst>
                  <a:ext uri="{FF2B5EF4-FFF2-40B4-BE49-F238E27FC236}">
                    <a16:creationId xmlns:a16="http://schemas.microsoft.com/office/drawing/2014/main" id="{6F4601AD-4906-0C42-8571-6D8D68DCDF63}"/>
                  </a:ext>
                </a:extLst>
              </p:cNvPr>
              <p:cNvGrpSpPr/>
              <p:nvPr/>
            </p:nvGrpSpPr>
            <p:grpSpPr>
              <a:xfrm>
                <a:off x="5526007" y="3510441"/>
                <a:ext cx="328936" cy="321159"/>
                <a:chOff x="5574786" y="3536916"/>
                <a:chExt cx="328936" cy="321159"/>
              </a:xfrm>
            </p:grpSpPr>
            <p:grpSp>
              <p:nvGrpSpPr>
                <p:cNvPr id="24" name="Group 23">
                  <a:extLst>
                    <a:ext uri="{FF2B5EF4-FFF2-40B4-BE49-F238E27FC236}">
                      <a16:creationId xmlns:a16="http://schemas.microsoft.com/office/drawing/2014/main" id="{17802282-A6CC-9644-A565-E597AF03A99B}"/>
                    </a:ext>
                  </a:extLst>
                </p:cNvPr>
                <p:cNvGrpSpPr/>
                <p:nvPr/>
              </p:nvGrpSpPr>
              <p:grpSpPr>
                <a:xfrm>
                  <a:off x="5600880" y="3536916"/>
                  <a:ext cx="241507" cy="266010"/>
                  <a:chOff x="5600880" y="3495036"/>
                  <a:chExt cx="241507" cy="266010"/>
                </a:xfrm>
              </p:grpSpPr>
              <p:cxnSp>
                <p:nvCxnSpPr>
                  <p:cNvPr id="17" name="Straight Connector 16">
                    <a:extLst>
                      <a:ext uri="{FF2B5EF4-FFF2-40B4-BE49-F238E27FC236}">
                        <a16:creationId xmlns:a16="http://schemas.microsoft.com/office/drawing/2014/main" id="{65B33C4A-F5DD-CA44-B5E9-F616958FF37D}"/>
                      </a:ext>
                    </a:extLst>
                  </p:cNvPr>
                  <p:cNvCxnSpPr>
                    <a:cxnSpLocks/>
                  </p:cNvCxnSpPr>
                  <p:nvPr/>
                </p:nvCxnSpPr>
                <p:spPr>
                  <a:xfrm>
                    <a:off x="5721633" y="3495036"/>
                    <a:ext cx="120754" cy="172407"/>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15A536F-F69E-FB48-B69E-EF0CB099A6F8}"/>
                      </a:ext>
                    </a:extLst>
                  </p:cNvPr>
                  <p:cNvCxnSpPr>
                    <a:cxnSpLocks/>
                    <a:endCxn id="15" idx="1"/>
                  </p:cNvCxnSpPr>
                  <p:nvPr/>
                </p:nvCxnSpPr>
                <p:spPr>
                  <a:xfrm flipH="1">
                    <a:off x="5600880" y="3502460"/>
                    <a:ext cx="122686" cy="178943"/>
                  </a:xfrm>
                  <a:prstGeom prst="line">
                    <a:avLst/>
                  </a:prstGeom>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C4CEAFB-B0BC-D546-8739-978EE69996DB}"/>
                      </a:ext>
                    </a:extLst>
                  </p:cNvPr>
                  <p:cNvSpPr/>
                  <p:nvPr/>
                </p:nvSpPr>
                <p:spPr>
                  <a:xfrm>
                    <a:off x="5600880" y="3601760"/>
                    <a:ext cx="241507" cy="159286"/>
                  </a:xfrm>
                  <a:prstGeom prst="rect">
                    <a:avLst/>
                  </a:prstGeom>
                  <a:solidFill>
                    <a:srgbClr val="5D8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42D388C2-ABFD-6A4C-B64B-D8A17C6ECCAC}"/>
                    </a:ext>
                  </a:extLst>
                </p:cNvPr>
                <p:cNvSpPr txBox="1"/>
                <p:nvPr/>
              </p:nvSpPr>
              <p:spPr>
                <a:xfrm>
                  <a:off x="5574786" y="3604159"/>
                  <a:ext cx="328936" cy="253916"/>
                </a:xfrm>
                <a:prstGeom prst="rect">
                  <a:avLst/>
                </a:prstGeom>
                <a:noFill/>
              </p:spPr>
              <p:txBody>
                <a:bodyPr wrap="square" rtlCol="0">
                  <a:spAutoFit/>
                </a:bodyPr>
                <a:lstStyle/>
                <a:p>
                  <a:r>
                    <a:rPr lang="en-US" sz="350" b="1" dirty="0"/>
                    <a:t>Home </a:t>
                  </a:r>
                </a:p>
                <a:p>
                  <a:r>
                    <a:rPr lang="en-US" sz="350" b="1" dirty="0"/>
                    <a:t>Sweet </a:t>
                  </a:r>
                </a:p>
                <a:p>
                  <a:r>
                    <a:rPr lang="en-US" sz="350" b="1" dirty="0"/>
                    <a:t>Home</a:t>
                  </a:r>
                </a:p>
              </p:txBody>
            </p:sp>
          </p:grpSp>
        </p:grpSp>
      </p:grpSp>
      <mc:AlternateContent xmlns:mc="http://schemas.openxmlformats.org/markup-compatibility/2006" xmlns:p14="http://schemas.microsoft.com/office/powerpoint/2010/main">
        <mc:Choice Requires="p14">
          <p:contentPart p14:bwMode="auto" r:id="rId7">
            <p14:nvContentPartPr>
              <p14:cNvPr id="40" name="Ink 39">
                <a:extLst>
                  <a:ext uri="{FF2B5EF4-FFF2-40B4-BE49-F238E27FC236}">
                    <a16:creationId xmlns:a16="http://schemas.microsoft.com/office/drawing/2014/main" id="{F8F9CB53-59A6-4A4D-AEBA-215DE4DEBCCF}"/>
                  </a:ext>
                </a:extLst>
              </p14:cNvPr>
              <p14:cNvContentPartPr/>
              <p14:nvPr/>
            </p14:nvContentPartPr>
            <p14:xfrm>
              <a:off x="1965000" y="4310900"/>
              <a:ext cx="125280" cy="86040"/>
            </p14:xfrm>
          </p:contentPart>
        </mc:Choice>
        <mc:Fallback xmlns="">
          <p:pic>
            <p:nvPicPr>
              <p:cNvPr id="40" name="Ink 39">
                <a:extLst>
                  <a:ext uri="{FF2B5EF4-FFF2-40B4-BE49-F238E27FC236}">
                    <a16:creationId xmlns:a16="http://schemas.microsoft.com/office/drawing/2014/main" id="{F8F9CB53-59A6-4A4D-AEBA-215DE4DEBCCF}"/>
                  </a:ext>
                </a:extLst>
              </p:cNvPr>
              <p:cNvPicPr/>
              <p:nvPr/>
            </p:nvPicPr>
            <p:blipFill>
              <a:blip r:embed="rId9"/>
              <a:stretch>
                <a:fillRect/>
              </a:stretch>
            </p:blipFill>
            <p:spPr>
              <a:xfrm>
                <a:off x="1956360" y="4301900"/>
                <a:ext cx="14292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1" name="Ink 40">
                <a:extLst>
                  <a:ext uri="{FF2B5EF4-FFF2-40B4-BE49-F238E27FC236}">
                    <a16:creationId xmlns:a16="http://schemas.microsoft.com/office/drawing/2014/main" id="{B8D776FE-C6BB-0F45-8AB6-12469E58A8BD}"/>
                  </a:ext>
                </a:extLst>
              </p14:cNvPr>
              <p14:cNvContentPartPr/>
              <p14:nvPr/>
            </p14:nvContentPartPr>
            <p14:xfrm>
              <a:off x="1988400" y="4813460"/>
              <a:ext cx="205200" cy="24840"/>
            </p14:xfrm>
          </p:contentPart>
        </mc:Choice>
        <mc:Fallback xmlns="">
          <p:pic>
            <p:nvPicPr>
              <p:cNvPr id="41" name="Ink 40">
                <a:extLst>
                  <a:ext uri="{FF2B5EF4-FFF2-40B4-BE49-F238E27FC236}">
                    <a16:creationId xmlns:a16="http://schemas.microsoft.com/office/drawing/2014/main" id="{B8D776FE-C6BB-0F45-8AB6-12469E58A8BD}"/>
                  </a:ext>
                </a:extLst>
              </p:cNvPr>
              <p:cNvPicPr/>
              <p:nvPr/>
            </p:nvPicPr>
            <p:blipFill>
              <a:blip r:embed="rId11"/>
              <a:stretch>
                <a:fillRect/>
              </a:stretch>
            </p:blipFill>
            <p:spPr>
              <a:xfrm>
                <a:off x="1979400" y="4804460"/>
                <a:ext cx="22284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2" name="Ink 41">
                <a:extLst>
                  <a:ext uri="{FF2B5EF4-FFF2-40B4-BE49-F238E27FC236}">
                    <a16:creationId xmlns:a16="http://schemas.microsoft.com/office/drawing/2014/main" id="{20C62587-6816-474D-8EF8-CFAD34F242B6}"/>
                  </a:ext>
                </a:extLst>
              </p14:cNvPr>
              <p14:cNvContentPartPr/>
              <p14:nvPr/>
            </p14:nvContentPartPr>
            <p14:xfrm>
              <a:off x="2009640" y="4599620"/>
              <a:ext cx="77400" cy="27000"/>
            </p14:xfrm>
          </p:contentPart>
        </mc:Choice>
        <mc:Fallback xmlns="">
          <p:pic>
            <p:nvPicPr>
              <p:cNvPr id="42" name="Ink 41">
                <a:extLst>
                  <a:ext uri="{FF2B5EF4-FFF2-40B4-BE49-F238E27FC236}">
                    <a16:creationId xmlns:a16="http://schemas.microsoft.com/office/drawing/2014/main" id="{20C62587-6816-474D-8EF8-CFAD34F242B6}"/>
                  </a:ext>
                </a:extLst>
              </p:cNvPr>
              <p:cNvPicPr/>
              <p:nvPr/>
            </p:nvPicPr>
            <p:blipFill>
              <a:blip r:embed="rId13"/>
              <a:stretch>
                <a:fillRect/>
              </a:stretch>
            </p:blipFill>
            <p:spPr>
              <a:xfrm>
                <a:off x="2000640" y="4590620"/>
                <a:ext cx="9504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3" name="Ink 42">
                <a:extLst>
                  <a:ext uri="{FF2B5EF4-FFF2-40B4-BE49-F238E27FC236}">
                    <a16:creationId xmlns:a16="http://schemas.microsoft.com/office/drawing/2014/main" id="{2A194275-3FEA-F84B-B4EB-0D75C77940F4}"/>
                  </a:ext>
                </a:extLst>
              </p14:cNvPr>
              <p14:cNvContentPartPr/>
              <p14:nvPr/>
            </p14:nvContentPartPr>
            <p14:xfrm>
              <a:off x="2010000" y="4595300"/>
              <a:ext cx="95760" cy="33840"/>
            </p14:xfrm>
          </p:contentPart>
        </mc:Choice>
        <mc:Fallback xmlns="">
          <p:pic>
            <p:nvPicPr>
              <p:cNvPr id="43" name="Ink 42">
                <a:extLst>
                  <a:ext uri="{FF2B5EF4-FFF2-40B4-BE49-F238E27FC236}">
                    <a16:creationId xmlns:a16="http://schemas.microsoft.com/office/drawing/2014/main" id="{2A194275-3FEA-F84B-B4EB-0D75C77940F4}"/>
                  </a:ext>
                </a:extLst>
              </p:cNvPr>
              <p:cNvPicPr/>
              <p:nvPr/>
            </p:nvPicPr>
            <p:blipFill>
              <a:blip r:embed="rId15"/>
              <a:stretch>
                <a:fillRect/>
              </a:stretch>
            </p:blipFill>
            <p:spPr>
              <a:xfrm>
                <a:off x="2001000" y="4586660"/>
                <a:ext cx="11340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4" name="Ink 43">
                <a:extLst>
                  <a:ext uri="{FF2B5EF4-FFF2-40B4-BE49-F238E27FC236}">
                    <a16:creationId xmlns:a16="http://schemas.microsoft.com/office/drawing/2014/main" id="{9441E71E-C42A-B94F-884B-A80AA599932F}"/>
                  </a:ext>
                </a:extLst>
              </p14:cNvPr>
              <p14:cNvContentPartPr/>
              <p14:nvPr/>
            </p14:nvContentPartPr>
            <p14:xfrm>
              <a:off x="2047440" y="4606460"/>
              <a:ext cx="33480" cy="11520"/>
            </p14:xfrm>
          </p:contentPart>
        </mc:Choice>
        <mc:Fallback xmlns="">
          <p:pic>
            <p:nvPicPr>
              <p:cNvPr id="44" name="Ink 43">
                <a:extLst>
                  <a:ext uri="{FF2B5EF4-FFF2-40B4-BE49-F238E27FC236}">
                    <a16:creationId xmlns:a16="http://schemas.microsoft.com/office/drawing/2014/main" id="{9441E71E-C42A-B94F-884B-A80AA599932F}"/>
                  </a:ext>
                </a:extLst>
              </p:cNvPr>
              <p:cNvPicPr/>
              <p:nvPr/>
            </p:nvPicPr>
            <p:blipFill>
              <a:blip r:embed="rId17"/>
              <a:stretch>
                <a:fillRect/>
              </a:stretch>
            </p:blipFill>
            <p:spPr>
              <a:xfrm>
                <a:off x="2038800" y="4597460"/>
                <a:ext cx="5112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5" name="Ink 44">
                <a:extLst>
                  <a:ext uri="{FF2B5EF4-FFF2-40B4-BE49-F238E27FC236}">
                    <a16:creationId xmlns:a16="http://schemas.microsoft.com/office/drawing/2014/main" id="{09EAA483-E1BC-F14C-890F-644FE8255A10}"/>
                  </a:ext>
                </a:extLst>
              </p14:cNvPr>
              <p14:cNvContentPartPr/>
              <p14:nvPr/>
            </p14:nvContentPartPr>
            <p14:xfrm>
              <a:off x="1999200" y="4593140"/>
              <a:ext cx="43200" cy="20520"/>
            </p14:xfrm>
          </p:contentPart>
        </mc:Choice>
        <mc:Fallback xmlns="">
          <p:pic>
            <p:nvPicPr>
              <p:cNvPr id="45" name="Ink 44">
                <a:extLst>
                  <a:ext uri="{FF2B5EF4-FFF2-40B4-BE49-F238E27FC236}">
                    <a16:creationId xmlns:a16="http://schemas.microsoft.com/office/drawing/2014/main" id="{09EAA483-E1BC-F14C-890F-644FE8255A10}"/>
                  </a:ext>
                </a:extLst>
              </p:cNvPr>
              <p:cNvPicPr/>
              <p:nvPr/>
            </p:nvPicPr>
            <p:blipFill>
              <a:blip r:embed="rId19"/>
              <a:stretch>
                <a:fillRect/>
              </a:stretch>
            </p:blipFill>
            <p:spPr>
              <a:xfrm>
                <a:off x="1990560" y="4584500"/>
                <a:ext cx="6084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6" name="Ink 45">
                <a:extLst>
                  <a:ext uri="{FF2B5EF4-FFF2-40B4-BE49-F238E27FC236}">
                    <a16:creationId xmlns:a16="http://schemas.microsoft.com/office/drawing/2014/main" id="{8C9D6E00-F792-2841-BC9C-B469B38E0DB8}"/>
                  </a:ext>
                </a:extLst>
              </p14:cNvPr>
              <p14:cNvContentPartPr/>
              <p14:nvPr/>
            </p14:nvContentPartPr>
            <p14:xfrm>
              <a:off x="7817573" y="5665039"/>
              <a:ext cx="360" cy="360"/>
            </p14:xfrm>
          </p:contentPart>
        </mc:Choice>
        <mc:Fallback xmlns="">
          <p:pic>
            <p:nvPicPr>
              <p:cNvPr id="46" name="Ink 45">
                <a:extLst>
                  <a:ext uri="{FF2B5EF4-FFF2-40B4-BE49-F238E27FC236}">
                    <a16:creationId xmlns:a16="http://schemas.microsoft.com/office/drawing/2014/main" id="{8C9D6E00-F792-2841-BC9C-B469B38E0DB8}"/>
                  </a:ext>
                </a:extLst>
              </p:cNvPr>
              <p:cNvPicPr/>
              <p:nvPr/>
            </p:nvPicPr>
            <p:blipFill>
              <a:blip r:embed="rId21"/>
              <a:stretch>
                <a:fillRect/>
              </a:stretch>
            </p:blipFill>
            <p:spPr>
              <a:xfrm>
                <a:off x="7808573" y="5656039"/>
                <a:ext cx="18000" cy="18000"/>
              </a:xfrm>
              <a:prstGeom prst="rect">
                <a:avLst/>
              </a:prstGeom>
            </p:spPr>
          </p:pic>
        </mc:Fallback>
      </mc:AlternateContent>
      <p:sp>
        <p:nvSpPr>
          <p:cNvPr id="6" name="TextBox 5">
            <a:extLst>
              <a:ext uri="{FF2B5EF4-FFF2-40B4-BE49-F238E27FC236}">
                <a16:creationId xmlns:a16="http://schemas.microsoft.com/office/drawing/2014/main" id="{C277DB1C-7CAD-7A5B-D7F9-7990BB44152E}"/>
              </a:ext>
            </a:extLst>
          </p:cNvPr>
          <p:cNvSpPr txBox="1"/>
          <p:nvPr/>
        </p:nvSpPr>
        <p:spPr>
          <a:xfrm>
            <a:off x="4047494" y="254816"/>
            <a:ext cx="3115858" cy="1323439"/>
          </a:xfrm>
          <a:prstGeom prst="rect">
            <a:avLst/>
          </a:prstGeom>
          <a:noFill/>
        </p:spPr>
        <p:txBody>
          <a:bodyPr wrap="square">
            <a:spAutoFit/>
          </a:bodyPr>
          <a:lstStyle/>
          <a:p>
            <a:pPr algn="ctr"/>
            <a:r>
              <a:rPr lang="en-US" sz="2000" dirty="0"/>
              <a:t>The desired outcome </a:t>
            </a:r>
          </a:p>
          <a:p>
            <a:pPr algn="ctr"/>
            <a:r>
              <a:rPr lang="en-US" sz="2000" dirty="0"/>
              <a:t>for all families is to have safe, permanent </a:t>
            </a:r>
          </a:p>
          <a:p>
            <a:pPr algn="ctr"/>
            <a:r>
              <a:rPr lang="en-US" sz="2000" dirty="0"/>
              <a:t>living arrangements!</a:t>
            </a:r>
          </a:p>
        </p:txBody>
      </p:sp>
      <p:pic>
        <p:nvPicPr>
          <p:cNvPr id="76" name="Picture 75">
            <a:extLst>
              <a:ext uri="{FF2B5EF4-FFF2-40B4-BE49-F238E27FC236}">
                <a16:creationId xmlns:a16="http://schemas.microsoft.com/office/drawing/2014/main" id="{75543E80-040E-644F-9BC1-C174CAA5932F}"/>
              </a:ext>
            </a:extLst>
          </p:cNvPr>
          <p:cNvPicPr>
            <a:picLocks noChangeAspect="1"/>
          </p:cNvPicPr>
          <p:nvPr/>
        </p:nvPicPr>
        <p:blipFill>
          <a:blip r:embed="rId22"/>
          <a:stretch>
            <a:fillRect/>
          </a:stretch>
        </p:blipFill>
        <p:spPr>
          <a:xfrm>
            <a:off x="-1590163" y="2644553"/>
            <a:ext cx="1315323" cy="451211"/>
          </a:xfrm>
          <a:prstGeom prst="rect">
            <a:avLst/>
          </a:prstGeom>
        </p:spPr>
      </p:pic>
    </p:spTree>
    <p:extLst>
      <p:ext uri="{BB962C8B-B14F-4D97-AF65-F5344CB8AC3E}">
        <p14:creationId xmlns:p14="http://schemas.microsoft.com/office/powerpoint/2010/main" val="89838089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1267 0.00062 C 0.12396 -0.03981 0.13542 -0.08055 0.14653 -0.12006 C 0.15747 -0.15987 0.16233 -0.2074 0.17865 -0.23765 C 0.19497 -0.26759 0.21997 -0.29783 0.24479 -0.30092 C 0.26944 -0.30432 0.30729 -0.28611 0.32691 -0.25648 C 0.34653 -0.22685 0.35868 -0.16142 0.3625 -0.12314 C 0.36649 -0.08518 0.36076 -0.06604 0.35 -0.02808 C 0.33941 0.01019 0.31076 0.06513 0.29826 0.10525 C 0.28576 0.14538 0.27691 0.18056 0.275 0.21328 C 0.27326 0.24599 0.28021 0.28149 0.2875 0.30217 C 0.29497 0.32284 0.30278 0.33025 0.31979 0.33704 C 0.33663 0.34383 0.35816 0.34229 0.38941 0.34352 C 0.42066 0.34445 0.46389 0.34383 0.50729 0.34352 " pathEditMode="relative" ptsTypes="AAAAAAAAAAAAA">
                                      <p:cBhvr>
                                        <p:cTn id="6" dur="9000" fill="hold"/>
                                        <p:tgtEl>
                                          <p:spTgt spid="7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E8ECFF-A85C-8EC5-4864-911CA94B12CF}"/>
              </a:ext>
            </a:extLst>
          </p:cNvPr>
          <p:cNvPicPr>
            <a:picLocks noChangeAspect="1"/>
          </p:cNvPicPr>
          <p:nvPr/>
        </p:nvPicPr>
        <p:blipFill>
          <a:blip r:embed="rId5"/>
          <a:stretch>
            <a:fillRect/>
          </a:stretch>
        </p:blipFill>
        <p:spPr>
          <a:xfrm>
            <a:off x="4558689" y="567012"/>
            <a:ext cx="4604448" cy="4093642"/>
          </a:xfrm>
          <a:prstGeom prst="rect">
            <a:avLst/>
          </a:prstGeom>
        </p:spPr>
      </p:pic>
      <p:sp>
        <p:nvSpPr>
          <p:cNvPr id="101" name="TextBox 100">
            <a:extLst>
              <a:ext uri="{FF2B5EF4-FFF2-40B4-BE49-F238E27FC236}">
                <a16:creationId xmlns:a16="http://schemas.microsoft.com/office/drawing/2014/main" id="{29D2CBD3-EF93-2B4C-B53B-FC10EA8611C9}"/>
              </a:ext>
            </a:extLst>
          </p:cNvPr>
          <p:cNvSpPr txBox="1"/>
          <p:nvPr/>
        </p:nvSpPr>
        <p:spPr>
          <a:xfrm>
            <a:off x="283936" y="44008"/>
            <a:ext cx="8607387"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sz="2400" dirty="0" err="1"/>
              <a:t>Where</a:t>
            </a:r>
            <a:r>
              <a:rPr lang="da-DK" sz="2400" dirty="0"/>
              <a:t> it Begins and </a:t>
            </a:r>
            <a:r>
              <a:rPr lang="da-DK" sz="2400" dirty="0" err="1"/>
              <a:t>What</a:t>
            </a:r>
            <a:r>
              <a:rPr lang="da-DK" sz="2400" dirty="0"/>
              <a:t> </a:t>
            </a:r>
            <a:r>
              <a:rPr lang="da-DK" sz="2400" dirty="0" err="1"/>
              <a:t>Happens</a:t>
            </a:r>
            <a:r>
              <a:rPr lang="da-DK" sz="2400" dirty="0"/>
              <a:t> </a:t>
            </a:r>
            <a:r>
              <a:rPr lang="da-DK" sz="2400" dirty="0" err="1"/>
              <a:t>Next</a:t>
            </a:r>
            <a:endParaRPr lang="en-US" sz="2400" dirty="0"/>
          </a:p>
        </p:txBody>
      </p:sp>
      <p:pic>
        <p:nvPicPr>
          <p:cNvPr id="52" name="Boston - More Than A Feeling (HQ)" descr="Boston - More Than A Feeling (HQ)">
            <a:hlinkClick r:id="" action="ppaction://media"/>
            <a:extLst>
              <a:ext uri="{FF2B5EF4-FFF2-40B4-BE49-F238E27FC236}">
                <a16:creationId xmlns:a16="http://schemas.microsoft.com/office/drawing/2014/main" id="{AC128D31-6E0C-F544-8CF8-822ED0F57871}"/>
              </a:ext>
            </a:extLst>
          </p:cNvPr>
          <p:cNvPicPr>
            <a:picLocks noChangeAspect="1"/>
          </p:cNvPicPr>
          <p:nvPr>
            <a:audioFile r:link="rId1"/>
            <p:extLst>
              <p:ext uri="{DAA4B4D4-6D71-4841-9C94-3DE7FCFB9230}">
                <p14:media xmlns:p14="http://schemas.microsoft.com/office/powerpoint/2010/main" r:embed="rId2">
                  <p14:trim st="113953.5832" end="158231.6906"/>
                  <p14:fade in="4000" out="4000"/>
                </p14:media>
              </p:ext>
            </p:extLst>
          </p:nvPr>
        </p:nvPicPr>
        <p:blipFill>
          <a:blip r:embed="rId6"/>
          <a:stretch>
            <a:fillRect/>
          </a:stretch>
        </p:blipFill>
        <p:spPr>
          <a:xfrm>
            <a:off x="-1209619" y="3463603"/>
            <a:ext cx="812800" cy="812800"/>
          </a:xfrm>
          <a:prstGeom prst="rect">
            <a:avLst/>
          </a:prstGeom>
        </p:spPr>
      </p:pic>
      <p:pic>
        <p:nvPicPr>
          <p:cNvPr id="4" name="Picture 3">
            <a:extLst>
              <a:ext uri="{FF2B5EF4-FFF2-40B4-BE49-F238E27FC236}">
                <a16:creationId xmlns:a16="http://schemas.microsoft.com/office/drawing/2014/main" id="{9A66FB5A-DC70-415A-7BA3-C3A82E8750DB}"/>
              </a:ext>
            </a:extLst>
          </p:cNvPr>
          <p:cNvPicPr>
            <a:picLocks noChangeAspect="1"/>
          </p:cNvPicPr>
          <p:nvPr/>
        </p:nvPicPr>
        <p:blipFill>
          <a:blip r:embed="rId7"/>
          <a:stretch>
            <a:fillRect/>
          </a:stretch>
        </p:blipFill>
        <p:spPr>
          <a:xfrm>
            <a:off x="15630" y="4658944"/>
            <a:ext cx="9144000" cy="296000"/>
          </a:xfrm>
          <a:prstGeom prst="rect">
            <a:avLst/>
          </a:prstGeom>
        </p:spPr>
      </p:pic>
      <p:sp>
        <p:nvSpPr>
          <p:cNvPr id="47" name="TextBox 46">
            <a:extLst>
              <a:ext uri="{FF2B5EF4-FFF2-40B4-BE49-F238E27FC236}">
                <a16:creationId xmlns:a16="http://schemas.microsoft.com/office/drawing/2014/main" id="{D87FD93D-A172-134E-B462-ABE4C7D1A255}"/>
              </a:ext>
            </a:extLst>
          </p:cNvPr>
          <p:cNvSpPr txBox="1"/>
          <p:nvPr/>
        </p:nvSpPr>
        <p:spPr>
          <a:xfrm>
            <a:off x="70341" y="1043931"/>
            <a:ext cx="4441458" cy="2462213"/>
          </a:xfrm>
          <a:prstGeom prst="rect">
            <a:avLst/>
          </a:prstGeom>
          <a:noFill/>
        </p:spPr>
        <p:txBody>
          <a:bodyPr wrap="square" rtlCol="0">
            <a:spAutoFit/>
          </a:bodyPr>
          <a:lstStyle/>
          <a:p>
            <a:pPr marL="285750" indent="-285750">
              <a:buFont typeface="Arial" panose="020B0604020202020204" pitchFamily="34" charset="0"/>
              <a:buChar char="•"/>
            </a:pPr>
            <a:r>
              <a:rPr lang="en-US" dirty="0"/>
              <a:t>If a report is “screened–in”, it becomes eligible to be assigned to either the investigative track or the Differential Response track (if it meets the criteria for DR).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DR will be assigned to the local DCFS Office to begin engagement and assessment of needs with the family.</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pic>
        <p:nvPicPr>
          <p:cNvPr id="106" name="Picture 105">
            <a:extLst>
              <a:ext uri="{FF2B5EF4-FFF2-40B4-BE49-F238E27FC236}">
                <a16:creationId xmlns:a16="http://schemas.microsoft.com/office/drawing/2014/main" id="{4EF6C7EF-09A1-1644-A70B-61AF3BCC11D2}"/>
              </a:ext>
            </a:extLst>
          </p:cNvPr>
          <p:cNvPicPr>
            <a:picLocks noChangeAspect="1"/>
          </p:cNvPicPr>
          <p:nvPr/>
        </p:nvPicPr>
        <p:blipFill>
          <a:blip r:embed="rId8"/>
          <a:stretch>
            <a:fillRect/>
          </a:stretch>
        </p:blipFill>
        <p:spPr>
          <a:xfrm>
            <a:off x="-1493389" y="4437477"/>
            <a:ext cx="1315323" cy="451211"/>
          </a:xfrm>
          <a:prstGeom prst="rect">
            <a:avLst/>
          </a:prstGeom>
        </p:spPr>
      </p:pic>
    </p:spTree>
    <p:extLst>
      <p:ext uri="{BB962C8B-B14F-4D97-AF65-F5344CB8AC3E}">
        <p14:creationId xmlns:p14="http://schemas.microsoft.com/office/powerpoint/2010/main" val="392597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1.48148E-6 L 1.20035 0.01358 " pathEditMode="relative" rAng="0" ptsTypes="AA">
                                      <p:cBhvr>
                                        <p:cTn id="6" dur="8000" fill="hold"/>
                                        <p:tgtEl>
                                          <p:spTgt spid="106"/>
                                        </p:tgtEl>
                                        <p:attrNameLst>
                                          <p:attrName>ppt_x</p:attrName>
                                          <p:attrName>ppt_y</p:attrName>
                                        </p:attrNameLst>
                                      </p:cBhvr>
                                      <p:rCtr x="60017" y="679"/>
                                    </p:animMotion>
                                  </p:childTnLst>
                                </p:cTn>
                              </p:par>
                              <p:par>
                                <p:cTn id="7" presetID="1" presetClass="mediacall" presetSubtype="0" fill="hold" nodeType="withEffect">
                                  <p:stCondLst>
                                    <p:cond delay="0"/>
                                  </p:stCondLst>
                                  <p:childTnLst>
                                    <p:cmd type="call" cmd="playFrom(0.0)">
                                      <p:cBhvr>
                                        <p:cTn id="8"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9" fill="hold" display="0">
                  <p:stCondLst>
                    <p:cond delay="indefinite"/>
                  </p:stCondLst>
                  <p:endCondLst>
                    <p:cond evt="onStopAudio" delay="0">
                      <p:tgtEl>
                        <p:sldTgt/>
                      </p:tgtEl>
                    </p:cond>
                  </p:endCondLst>
                </p:cTn>
                <p:tgtEl>
                  <p:spTgt spid="5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18D686-4571-4E9A-8FB1-F609FE7ED9E1}"/>
              </a:ext>
            </a:extLst>
          </p:cNvPr>
          <p:cNvGrpSpPr/>
          <p:nvPr/>
        </p:nvGrpSpPr>
        <p:grpSpPr>
          <a:xfrm>
            <a:off x="0" y="351663"/>
            <a:ext cx="9141619" cy="4791838"/>
            <a:chOff x="0" y="468883"/>
            <a:chExt cx="12188825" cy="6389117"/>
          </a:xfrm>
        </p:grpSpPr>
        <p:sp>
          <p:nvSpPr>
            <p:cNvPr id="130" name="Rectangle 129">
              <a:extLst>
                <a:ext uri="{FF2B5EF4-FFF2-40B4-BE49-F238E27FC236}">
                  <a16:creationId xmlns:a16="http://schemas.microsoft.com/office/drawing/2014/main" id="{5E36D350-CAB2-45D1-BB5F-80E359F609E3}"/>
                </a:ext>
              </a:extLst>
            </p:cNvPr>
            <p:cNvSpPr/>
            <p:nvPr/>
          </p:nvSpPr>
          <p:spPr bwMode="auto">
            <a:xfrm>
              <a:off x="0" y="6611699"/>
              <a:ext cx="4641480" cy="246301"/>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normAutofit fontScale="47500" lnSpcReduction="20000"/>
            </a:bodyPr>
            <a:lstStyle/>
            <a:p>
              <a:endParaRPr lang="en-GB"/>
            </a:p>
          </p:txBody>
        </p:sp>
        <p:sp>
          <p:nvSpPr>
            <p:cNvPr id="12" name="Freeform 10">
              <a:extLst>
                <a:ext uri="{FF2B5EF4-FFF2-40B4-BE49-F238E27FC236}">
                  <a16:creationId xmlns:a16="http://schemas.microsoft.com/office/drawing/2014/main" id="{9CD0E3E7-7897-4D67-8DE9-DE9D39F3B922}"/>
                </a:ext>
              </a:extLst>
            </p:cNvPr>
            <p:cNvSpPr>
              <a:spLocks/>
            </p:cNvSpPr>
            <p:nvPr/>
          </p:nvSpPr>
          <p:spPr bwMode="auto">
            <a:xfrm>
              <a:off x="9131873" y="962389"/>
              <a:ext cx="1433437" cy="2763988"/>
            </a:xfrm>
            <a:custGeom>
              <a:avLst/>
              <a:gdLst>
                <a:gd name="T0" fmla="*/ 341 w 381"/>
                <a:gd name="T1" fmla="*/ 572 h 734"/>
                <a:gd name="T2" fmla="*/ 288 w 381"/>
                <a:gd name="T3" fmla="*/ 289 h 734"/>
                <a:gd name="T4" fmla="*/ 252 w 381"/>
                <a:gd name="T5" fmla="*/ 169 h 734"/>
                <a:gd name="T6" fmla="*/ 252 w 381"/>
                <a:gd name="T7" fmla="*/ 138 h 734"/>
                <a:gd name="T8" fmla="*/ 253 w 381"/>
                <a:gd name="T9" fmla="*/ 123 h 734"/>
                <a:gd name="T10" fmla="*/ 254 w 381"/>
                <a:gd name="T11" fmla="*/ 114 h 734"/>
                <a:gd name="T12" fmla="*/ 267 w 381"/>
                <a:gd name="T13" fmla="*/ 63 h 734"/>
                <a:gd name="T14" fmla="*/ 268 w 381"/>
                <a:gd name="T15" fmla="*/ 62 h 734"/>
                <a:gd name="T16" fmla="*/ 269 w 381"/>
                <a:gd name="T17" fmla="*/ 60 h 734"/>
                <a:gd name="T18" fmla="*/ 274 w 381"/>
                <a:gd name="T19" fmla="*/ 49 h 734"/>
                <a:gd name="T20" fmla="*/ 286 w 381"/>
                <a:gd name="T21" fmla="*/ 29 h 734"/>
                <a:gd name="T22" fmla="*/ 289 w 381"/>
                <a:gd name="T23" fmla="*/ 25 h 734"/>
                <a:gd name="T24" fmla="*/ 294 w 381"/>
                <a:gd name="T25" fmla="*/ 19 h 734"/>
                <a:gd name="T26" fmla="*/ 312 w 381"/>
                <a:gd name="T27" fmla="*/ 2 h 734"/>
                <a:gd name="T28" fmla="*/ 314 w 381"/>
                <a:gd name="T29" fmla="*/ 0 h 734"/>
                <a:gd name="T30" fmla="*/ 306 w 381"/>
                <a:gd name="T31" fmla="*/ 0 h 734"/>
                <a:gd name="T32" fmla="*/ 291 w 381"/>
                <a:gd name="T33" fmla="*/ 3 h 734"/>
                <a:gd name="T34" fmla="*/ 270 w 381"/>
                <a:gd name="T35" fmla="*/ 9 h 734"/>
                <a:gd name="T36" fmla="*/ 264 w 381"/>
                <a:gd name="T37" fmla="*/ 12 h 734"/>
                <a:gd name="T38" fmla="*/ 260 w 381"/>
                <a:gd name="T39" fmla="*/ 14 h 734"/>
                <a:gd name="T40" fmla="*/ 243 w 381"/>
                <a:gd name="T41" fmla="*/ 23 h 734"/>
                <a:gd name="T42" fmla="*/ 237 w 381"/>
                <a:gd name="T43" fmla="*/ 28 h 734"/>
                <a:gd name="T44" fmla="*/ 234 w 381"/>
                <a:gd name="T45" fmla="*/ 30 h 734"/>
                <a:gd name="T46" fmla="*/ 218 w 381"/>
                <a:gd name="T47" fmla="*/ 46 h 734"/>
                <a:gd name="T48" fmla="*/ 213 w 381"/>
                <a:gd name="T49" fmla="*/ 52 h 734"/>
                <a:gd name="T50" fmla="*/ 210 w 381"/>
                <a:gd name="T51" fmla="*/ 56 h 734"/>
                <a:gd name="T52" fmla="*/ 199 w 381"/>
                <a:gd name="T53" fmla="*/ 75 h 734"/>
                <a:gd name="T54" fmla="*/ 194 w 381"/>
                <a:gd name="T55" fmla="*/ 85 h 734"/>
                <a:gd name="T56" fmla="*/ 193 w 381"/>
                <a:gd name="T57" fmla="*/ 87 h 734"/>
                <a:gd name="T58" fmla="*/ 192 w 381"/>
                <a:gd name="T59" fmla="*/ 87 h 734"/>
                <a:gd name="T60" fmla="*/ 180 w 381"/>
                <a:gd name="T61" fmla="*/ 136 h 734"/>
                <a:gd name="T62" fmla="*/ 179 w 381"/>
                <a:gd name="T63" fmla="*/ 144 h 734"/>
                <a:gd name="T64" fmla="*/ 178 w 381"/>
                <a:gd name="T65" fmla="*/ 158 h 734"/>
                <a:gd name="T66" fmla="*/ 178 w 381"/>
                <a:gd name="T67" fmla="*/ 187 h 734"/>
                <a:gd name="T68" fmla="*/ 212 w 381"/>
                <a:gd name="T69" fmla="*/ 301 h 734"/>
                <a:gd name="T70" fmla="*/ 262 w 381"/>
                <a:gd name="T71" fmla="*/ 566 h 734"/>
                <a:gd name="T72" fmla="*/ 0 w 381"/>
                <a:gd name="T73" fmla="*/ 690 h 734"/>
                <a:gd name="T74" fmla="*/ 104 w 381"/>
                <a:gd name="T75" fmla="*/ 715 h 734"/>
                <a:gd name="T76" fmla="*/ 341 w 381"/>
                <a:gd name="T77" fmla="*/ 572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1" h="734">
                  <a:moveTo>
                    <a:pt x="341" y="572"/>
                  </a:moveTo>
                  <a:cubicBezTo>
                    <a:pt x="381" y="474"/>
                    <a:pt x="330" y="377"/>
                    <a:pt x="288" y="289"/>
                  </a:cubicBezTo>
                  <a:cubicBezTo>
                    <a:pt x="271" y="252"/>
                    <a:pt x="254" y="207"/>
                    <a:pt x="252" y="169"/>
                  </a:cubicBezTo>
                  <a:cubicBezTo>
                    <a:pt x="251" y="158"/>
                    <a:pt x="251" y="148"/>
                    <a:pt x="252" y="138"/>
                  </a:cubicBezTo>
                  <a:cubicBezTo>
                    <a:pt x="252" y="133"/>
                    <a:pt x="252" y="128"/>
                    <a:pt x="253" y="123"/>
                  </a:cubicBezTo>
                  <a:cubicBezTo>
                    <a:pt x="253" y="123"/>
                    <a:pt x="253" y="116"/>
                    <a:pt x="254" y="114"/>
                  </a:cubicBezTo>
                  <a:cubicBezTo>
                    <a:pt x="256" y="97"/>
                    <a:pt x="261" y="79"/>
                    <a:pt x="267" y="63"/>
                  </a:cubicBezTo>
                  <a:cubicBezTo>
                    <a:pt x="267" y="62"/>
                    <a:pt x="268" y="62"/>
                    <a:pt x="268" y="62"/>
                  </a:cubicBezTo>
                  <a:cubicBezTo>
                    <a:pt x="268" y="61"/>
                    <a:pt x="268" y="61"/>
                    <a:pt x="269" y="60"/>
                  </a:cubicBezTo>
                  <a:cubicBezTo>
                    <a:pt x="270" y="56"/>
                    <a:pt x="272" y="53"/>
                    <a:pt x="274" y="49"/>
                  </a:cubicBezTo>
                  <a:cubicBezTo>
                    <a:pt x="278" y="42"/>
                    <a:pt x="282" y="36"/>
                    <a:pt x="286" y="29"/>
                  </a:cubicBezTo>
                  <a:cubicBezTo>
                    <a:pt x="286" y="29"/>
                    <a:pt x="288" y="27"/>
                    <a:pt x="289" y="25"/>
                  </a:cubicBezTo>
                  <a:cubicBezTo>
                    <a:pt x="291" y="23"/>
                    <a:pt x="292" y="21"/>
                    <a:pt x="294" y="19"/>
                  </a:cubicBezTo>
                  <a:cubicBezTo>
                    <a:pt x="300" y="13"/>
                    <a:pt x="306" y="7"/>
                    <a:pt x="312" y="2"/>
                  </a:cubicBezTo>
                  <a:cubicBezTo>
                    <a:pt x="313" y="1"/>
                    <a:pt x="313" y="1"/>
                    <a:pt x="314" y="0"/>
                  </a:cubicBezTo>
                  <a:cubicBezTo>
                    <a:pt x="311" y="0"/>
                    <a:pt x="308" y="0"/>
                    <a:pt x="306" y="0"/>
                  </a:cubicBezTo>
                  <a:cubicBezTo>
                    <a:pt x="303" y="1"/>
                    <a:pt x="294" y="2"/>
                    <a:pt x="291" y="3"/>
                  </a:cubicBezTo>
                  <a:cubicBezTo>
                    <a:pt x="284" y="5"/>
                    <a:pt x="277" y="7"/>
                    <a:pt x="270" y="9"/>
                  </a:cubicBezTo>
                  <a:cubicBezTo>
                    <a:pt x="269" y="10"/>
                    <a:pt x="265" y="11"/>
                    <a:pt x="264" y="12"/>
                  </a:cubicBezTo>
                  <a:cubicBezTo>
                    <a:pt x="263" y="12"/>
                    <a:pt x="262" y="13"/>
                    <a:pt x="260" y="14"/>
                  </a:cubicBezTo>
                  <a:cubicBezTo>
                    <a:pt x="255" y="17"/>
                    <a:pt x="249" y="20"/>
                    <a:pt x="243" y="23"/>
                  </a:cubicBezTo>
                  <a:cubicBezTo>
                    <a:pt x="241" y="25"/>
                    <a:pt x="239" y="26"/>
                    <a:pt x="237" y="28"/>
                  </a:cubicBezTo>
                  <a:cubicBezTo>
                    <a:pt x="236" y="29"/>
                    <a:pt x="235" y="29"/>
                    <a:pt x="234" y="30"/>
                  </a:cubicBezTo>
                  <a:cubicBezTo>
                    <a:pt x="229" y="35"/>
                    <a:pt x="223" y="41"/>
                    <a:pt x="218" y="46"/>
                  </a:cubicBezTo>
                  <a:cubicBezTo>
                    <a:pt x="216" y="48"/>
                    <a:pt x="214" y="50"/>
                    <a:pt x="213" y="52"/>
                  </a:cubicBezTo>
                  <a:cubicBezTo>
                    <a:pt x="212" y="53"/>
                    <a:pt x="210" y="55"/>
                    <a:pt x="210" y="56"/>
                  </a:cubicBezTo>
                  <a:cubicBezTo>
                    <a:pt x="206" y="62"/>
                    <a:pt x="202" y="68"/>
                    <a:pt x="199" y="75"/>
                  </a:cubicBezTo>
                  <a:cubicBezTo>
                    <a:pt x="197" y="78"/>
                    <a:pt x="195" y="81"/>
                    <a:pt x="194" y="85"/>
                  </a:cubicBezTo>
                  <a:cubicBezTo>
                    <a:pt x="193" y="85"/>
                    <a:pt x="193" y="86"/>
                    <a:pt x="193" y="87"/>
                  </a:cubicBezTo>
                  <a:cubicBezTo>
                    <a:pt x="193" y="87"/>
                    <a:pt x="192" y="87"/>
                    <a:pt x="192" y="87"/>
                  </a:cubicBezTo>
                  <a:cubicBezTo>
                    <a:pt x="186" y="103"/>
                    <a:pt x="182" y="119"/>
                    <a:pt x="180" y="136"/>
                  </a:cubicBezTo>
                  <a:cubicBezTo>
                    <a:pt x="179" y="138"/>
                    <a:pt x="179" y="144"/>
                    <a:pt x="179" y="144"/>
                  </a:cubicBezTo>
                  <a:cubicBezTo>
                    <a:pt x="178" y="149"/>
                    <a:pt x="178" y="153"/>
                    <a:pt x="178" y="158"/>
                  </a:cubicBezTo>
                  <a:cubicBezTo>
                    <a:pt x="177" y="168"/>
                    <a:pt x="177" y="177"/>
                    <a:pt x="178" y="187"/>
                  </a:cubicBezTo>
                  <a:cubicBezTo>
                    <a:pt x="180" y="223"/>
                    <a:pt x="196" y="266"/>
                    <a:pt x="212" y="301"/>
                  </a:cubicBezTo>
                  <a:cubicBezTo>
                    <a:pt x="251" y="383"/>
                    <a:pt x="299" y="474"/>
                    <a:pt x="262" y="566"/>
                  </a:cubicBezTo>
                  <a:cubicBezTo>
                    <a:pt x="227" y="650"/>
                    <a:pt x="90" y="695"/>
                    <a:pt x="0" y="690"/>
                  </a:cubicBezTo>
                  <a:cubicBezTo>
                    <a:pt x="40" y="718"/>
                    <a:pt x="89" y="712"/>
                    <a:pt x="104" y="715"/>
                  </a:cubicBezTo>
                  <a:cubicBezTo>
                    <a:pt x="209" y="734"/>
                    <a:pt x="301" y="669"/>
                    <a:pt x="341" y="572"/>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4641483" y="468883"/>
              <a:ext cx="7528159" cy="6099954"/>
            </a:xfrm>
            <a:custGeom>
              <a:avLst/>
              <a:gdLst>
                <a:gd name="T0" fmla="*/ 1970 w 2000"/>
                <a:gd name="T1" fmla="*/ 736 h 1620"/>
                <a:gd name="T2" fmla="*/ 1950 w 2000"/>
                <a:gd name="T3" fmla="*/ 755 h 1620"/>
                <a:gd name="T4" fmla="*/ 1908 w 2000"/>
                <a:gd name="T5" fmla="*/ 779 h 1620"/>
                <a:gd name="T6" fmla="*/ 1869 w 2000"/>
                <a:gd name="T7" fmla="*/ 790 h 1620"/>
                <a:gd name="T8" fmla="*/ 1827 w 2000"/>
                <a:gd name="T9" fmla="*/ 792 h 1620"/>
                <a:gd name="T10" fmla="*/ 1795 w 2000"/>
                <a:gd name="T11" fmla="*/ 787 h 1620"/>
                <a:gd name="T12" fmla="*/ 1763 w 2000"/>
                <a:gd name="T13" fmla="*/ 777 h 1620"/>
                <a:gd name="T14" fmla="*/ 1727 w 2000"/>
                <a:gd name="T15" fmla="*/ 756 h 1620"/>
                <a:gd name="T16" fmla="*/ 1679 w 2000"/>
                <a:gd name="T17" fmla="*/ 627 h 1620"/>
                <a:gd name="T18" fmla="*/ 1279 w 2000"/>
                <a:gd name="T19" fmla="*/ 262 h 1620"/>
                <a:gd name="T20" fmla="*/ 1362 w 2000"/>
                <a:gd name="T21" fmla="*/ 676 h 1620"/>
                <a:gd name="T22" fmla="*/ 1325 w 2000"/>
                <a:gd name="T23" fmla="*/ 721 h 1620"/>
                <a:gd name="T24" fmla="*/ 1302 w 2000"/>
                <a:gd name="T25" fmla="*/ 735 h 1620"/>
                <a:gd name="T26" fmla="*/ 1282 w 2000"/>
                <a:gd name="T27" fmla="*/ 741 h 1620"/>
                <a:gd name="T28" fmla="*/ 1255 w 2000"/>
                <a:gd name="T29" fmla="*/ 741 h 1620"/>
                <a:gd name="T30" fmla="*/ 1154 w 2000"/>
                <a:gd name="T31" fmla="*/ 683 h 1620"/>
                <a:gd name="T32" fmla="*/ 561 w 2000"/>
                <a:gd name="T33" fmla="*/ 720 h 1620"/>
                <a:gd name="T34" fmla="*/ 809 w 2000"/>
                <a:gd name="T35" fmla="*/ 1021 h 1620"/>
                <a:gd name="T36" fmla="*/ 833 w 2000"/>
                <a:gd name="T37" fmla="*/ 1045 h 1620"/>
                <a:gd name="T38" fmla="*/ 844 w 2000"/>
                <a:gd name="T39" fmla="*/ 1064 h 1620"/>
                <a:gd name="T40" fmla="*/ 849 w 2000"/>
                <a:gd name="T41" fmla="*/ 1081 h 1620"/>
                <a:gd name="T42" fmla="*/ 846 w 2000"/>
                <a:gd name="T43" fmla="*/ 1135 h 1620"/>
                <a:gd name="T44" fmla="*/ 835 w 2000"/>
                <a:gd name="T45" fmla="*/ 1163 h 1620"/>
                <a:gd name="T46" fmla="*/ 823 w 2000"/>
                <a:gd name="T47" fmla="*/ 1182 h 1620"/>
                <a:gd name="T48" fmla="*/ 800 w 2000"/>
                <a:gd name="T49" fmla="*/ 1204 h 1620"/>
                <a:gd name="T50" fmla="*/ 768 w 2000"/>
                <a:gd name="T51" fmla="*/ 1224 h 1620"/>
                <a:gd name="T52" fmla="*/ 740 w 2000"/>
                <a:gd name="T53" fmla="*/ 1232 h 1620"/>
                <a:gd name="T54" fmla="*/ 715 w 2000"/>
                <a:gd name="T55" fmla="*/ 1232 h 1620"/>
                <a:gd name="T56" fmla="*/ 682 w 2000"/>
                <a:gd name="T57" fmla="*/ 1223 h 1620"/>
                <a:gd name="T58" fmla="*/ 605 w 2000"/>
                <a:gd name="T59" fmla="*/ 1148 h 1620"/>
                <a:gd name="T60" fmla="*/ 260 w 2000"/>
                <a:gd name="T61" fmla="*/ 1046 h 1620"/>
                <a:gd name="T62" fmla="*/ 140 w 2000"/>
                <a:gd name="T63" fmla="*/ 1474 h 1620"/>
                <a:gd name="T64" fmla="*/ 125 w 2000"/>
                <a:gd name="T65" fmla="*/ 1488 h 1620"/>
                <a:gd name="T66" fmla="*/ 92 w 2000"/>
                <a:gd name="T67" fmla="*/ 1507 h 1620"/>
                <a:gd name="T68" fmla="*/ 220 w 2000"/>
                <a:gd name="T69" fmla="*/ 1525 h 1620"/>
                <a:gd name="T70" fmla="*/ 425 w 2000"/>
                <a:gd name="T71" fmla="*/ 1093 h 1620"/>
                <a:gd name="T72" fmla="*/ 770 w 2000"/>
                <a:gd name="T73" fmla="*/ 1321 h 1620"/>
                <a:gd name="T74" fmla="*/ 781 w 2000"/>
                <a:gd name="T75" fmla="*/ 891 h 1620"/>
                <a:gd name="T76" fmla="*/ 743 w 2000"/>
                <a:gd name="T77" fmla="*/ 865 h 1620"/>
                <a:gd name="T78" fmla="*/ 673 w 2000"/>
                <a:gd name="T79" fmla="*/ 781 h 1620"/>
                <a:gd name="T80" fmla="*/ 986 w 2000"/>
                <a:gd name="T81" fmla="*/ 607 h 1620"/>
                <a:gd name="T82" fmla="*/ 1000 w 2000"/>
                <a:gd name="T83" fmla="*/ 625 h 1620"/>
                <a:gd name="T84" fmla="*/ 1405 w 2000"/>
                <a:gd name="T85" fmla="*/ 432 h 1620"/>
                <a:gd name="T86" fmla="*/ 1373 w 2000"/>
                <a:gd name="T87" fmla="*/ 267 h 1620"/>
                <a:gd name="T88" fmla="*/ 1386 w 2000"/>
                <a:gd name="T89" fmla="*/ 218 h 1620"/>
                <a:gd name="T90" fmla="*/ 1403 w 2000"/>
                <a:gd name="T91" fmla="*/ 187 h 1620"/>
                <a:gd name="T92" fmla="*/ 1411 w 2000"/>
                <a:gd name="T93" fmla="*/ 177 h 1620"/>
                <a:gd name="T94" fmla="*/ 1430 w 2000"/>
                <a:gd name="T95" fmla="*/ 159 h 1620"/>
                <a:gd name="T96" fmla="*/ 1462 w 2000"/>
                <a:gd name="T97" fmla="*/ 140 h 1620"/>
                <a:gd name="T98" fmla="*/ 1499 w 2000"/>
                <a:gd name="T99" fmla="*/ 131 h 1620"/>
                <a:gd name="T100" fmla="*/ 1532 w 2000"/>
                <a:gd name="T101" fmla="*/ 132 h 1620"/>
                <a:gd name="T102" fmla="*/ 1545 w 2000"/>
                <a:gd name="T103" fmla="*/ 134 h 1620"/>
                <a:gd name="T104" fmla="*/ 1569 w 2000"/>
                <a:gd name="T105" fmla="*/ 141 h 1620"/>
                <a:gd name="T106" fmla="*/ 1604 w 2000"/>
                <a:gd name="T107" fmla="*/ 160 h 1620"/>
                <a:gd name="T108" fmla="*/ 1634 w 2000"/>
                <a:gd name="T109" fmla="*/ 191 h 1620"/>
                <a:gd name="T110" fmla="*/ 1655 w 2000"/>
                <a:gd name="T111" fmla="*/ 227 h 1620"/>
                <a:gd name="T112" fmla="*/ 1666 w 2000"/>
                <a:gd name="T113" fmla="*/ 266 h 1620"/>
                <a:gd name="T114" fmla="*/ 1629 w 2000"/>
                <a:gd name="T115" fmla="*/ 790 h 1620"/>
                <a:gd name="T116" fmla="*/ 1981 w 2000"/>
                <a:gd name="T117" fmla="*/ 72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 h="1620">
                  <a:moveTo>
                    <a:pt x="1981" y="724"/>
                  </a:moveTo>
                  <a:cubicBezTo>
                    <a:pt x="1980" y="724"/>
                    <a:pt x="1980" y="725"/>
                    <a:pt x="1979" y="726"/>
                  </a:cubicBezTo>
                  <a:cubicBezTo>
                    <a:pt x="1979" y="725"/>
                    <a:pt x="1980" y="724"/>
                    <a:pt x="1981" y="724"/>
                  </a:cubicBezTo>
                  <a:cubicBezTo>
                    <a:pt x="1981" y="722"/>
                    <a:pt x="1972" y="734"/>
                    <a:pt x="1970" y="736"/>
                  </a:cubicBezTo>
                  <a:cubicBezTo>
                    <a:pt x="1965" y="741"/>
                    <a:pt x="1960" y="746"/>
                    <a:pt x="1955" y="751"/>
                  </a:cubicBezTo>
                  <a:cubicBezTo>
                    <a:pt x="1954" y="752"/>
                    <a:pt x="1952" y="753"/>
                    <a:pt x="1950" y="755"/>
                  </a:cubicBezTo>
                  <a:cubicBezTo>
                    <a:pt x="1952" y="753"/>
                    <a:pt x="1952" y="753"/>
                    <a:pt x="1947" y="757"/>
                  </a:cubicBezTo>
                  <a:cubicBezTo>
                    <a:pt x="1948" y="756"/>
                    <a:pt x="1949" y="755"/>
                    <a:pt x="1950" y="755"/>
                  </a:cubicBezTo>
                  <a:cubicBezTo>
                    <a:pt x="1949" y="756"/>
                    <a:pt x="1947" y="758"/>
                    <a:pt x="1946" y="758"/>
                  </a:cubicBezTo>
                  <a:cubicBezTo>
                    <a:pt x="1939" y="763"/>
                    <a:pt x="1933" y="767"/>
                    <a:pt x="1926" y="771"/>
                  </a:cubicBezTo>
                  <a:cubicBezTo>
                    <a:pt x="1921" y="773"/>
                    <a:pt x="1917" y="775"/>
                    <a:pt x="1912" y="778"/>
                  </a:cubicBezTo>
                  <a:cubicBezTo>
                    <a:pt x="1911" y="778"/>
                    <a:pt x="1910" y="778"/>
                    <a:pt x="1908" y="779"/>
                  </a:cubicBezTo>
                  <a:cubicBezTo>
                    <a:pt x="1909" y="779"/>
                    <a:pt x="1911" y="778"/>
                    <a:pt x="1912" y="778"/>
                  </a:cubicBezTo>
                  <a:cubicBezTo>
                    <a:pt x="1914" y="776"/>
                    <a:pt x="1901" y="782"/>
                    <a:pt x="1898" y="783"/>
                  </a:cubicBezTo>
                  <a:cubicBezTo>
                    <a:pt x="1892" y="785"/>
                    <a:pt x="1885" y="786"/>
                    <a:pt x="1879" y="788"/>
                  </a:cubicBezTo>
                  <a:cubicBezTo>
                    <a:pt x="1876" y="788"/>
                    <a:pt x="1873" y="789"/>
                    <a:pt x="1869" y="790"/>
                  </a:cubicBezTo>
                  <a:cubicBezTo>
                    <a:pt x="1868" y="790"/>
                    <a:pt x="1867" y="790"/>
                    <a:pt x="1866" y="790"/>
                  </a:cubicBezTo>
                  <a:cubicBezTo>
                    <a:pt x="1873" y="790"/>
                    <a:pt x="1860" y="792"/>
                    <a:pt x="1866" y="790"/>
                  </a:cubicBezTo>
                  <a:cubicBezTo>
                    <a:pt x="1866" y="790"/>
                    <a:pt x="1866" y="790"/>
                    <a:pt x="1866" y="790"/>
                  </a:cubicBezTo>
                  <a:cubicBezTo>
                    <a:pt x="1853" y="792"/>
                    <a:pt x="1840" y="792"/>
                    <a:pt x="1827" y="792"/>
                  </a:cubicBezTo>
                  <a:cubicBezTo>
                    <a:pt x="1822" y="791"/>
                    <a:pt x="1817" y="791"/>
                    <a:pt x="1812" y="790"/>
                  </a:cubicBezTo>
                  <a:cubicBezTo>
                    <a:pt x="1811" y="790"/>
                    <a:pt x="1810" y="790"/>
                    <a:pt x="1808" y="790"/>
                  </a:cubicBezTo>
                  <a:cubicBezTo>
                    <a:pt x="1809" y="790"/>
                    <a:pt x="1810" y="790"/>
                    <a:pt x="1812" y="790"/>
                  </a:cubicBezTo>
                  <a:cubicBezTo>
                    <a:pt x="1816" y="791"/>
                    <a:pt x="1799" y="788"/>
                    <a:pt x="1795" y="787"/>
                  </a:cubicBezTo>
                  <a:cubicBezTo>
                    <a:pt x="1789" y="786"/>
                    <a:pt x="1783" y="784"/>
                    <a:pt x="1777" y="782"/>
                  </a:cubicBezTo>
                  <a:cubicBezTo>
                    <a:pt x="1774" y="781"/>
                    <a:pt x="1764" y="777"/>
                    <a:pt x="1763" y="777"/>
                  </a:cubicBezTo>
                  <a:cubicBezTo>
                    <a:pt x="1764" y="778"/>
                    <a:pt x="1766" y="778"/>
                    <a:pt x="1767" y="779"/>
                  </a:cubicBezTo>
                  <a:cubicBezTo>
                    <a:pt x="1763" y="777"/>
                    <a:pt x="1762" y="777"/>
                    <a:pt x="1763" y="777"/>
                  </a:cubicBezTo>
                  <a:cubicBezTo>
                    <a:pt x="1752" y="772"/>
                    <a:pt x="1742" y="766"/>
                    <a:pt x="1732" y="760"/>
                  </a:cubicBezTo>
                  <a:cubicBezTo>
                    <a:pt x="1730" y="758"/>
                    <a:pt x="1729" y="757"/>
                    <a:pt x="1727" y="756"/>
                  </a:cubicBezTo>
                  <a:cubicBezTo>
                    <a:pt x="1730" y="758"/>
                    <a:pt x="1732" y="760"/>
                    <a:pt x="1724" y="754"/>
                  </a:cubicBezTo>
                  <a:cubicBezTo>
                    <a:pt x="1725" y="755"/>
                    <a:pt x="1726" y="756"/>
                    <a:pt x="1727" y="756"/>
                  </a:cubicBezTo>
                  <a:cubicBezTo>
                    <a:pt x="1726" y="755"/>
                    <a:pt x="1725" y="754"/>
                    <a:pt x="1724" y="754"/>
                  </a:cubicBezTo>
                  <a:cubicBezTo>
                    <a:pt x="1719" y="750"/>
                    <a:pt x="1715" y="746"/>
                    <a:pt x="1711" y="741"/>
                  </a:cubicBezTo>
                  <a:cubicBezTo>
                    <a:pt x="1698" y="729"/>
                    <a:pt x="1694" y="722"/>
                    <a:pt x="1685" y="705"/>
                  </a:cubicBezTo>
                  <a:cubicBezTo>
                    <a:pt x="1675" y="685"/>
                    <a:pt x="1674" y="651"/>
                    <a:pt x="1679" y="627"/>
                  </a:cubicBezTo>
                  <a:cubicBezTo>
                    <a:pt x="1695" y="549"/>
                    <a:pt x="1737" y="479"/>
                    <a:pt x="1755" y="402"/>
                  </a:cubicBezTo>
                  <a:cubicBezTo>
                    <a:pt x="1774" y="318"/>
                    <a:pt x="1767" y="226"/>
                    <a:pt x="1720" y="152"/>
                  </a:cubicBezTo>
                  <a:cubicBezTo>
                    <a:pt x="1650" y="40"/>
                    <a:pt x="1494" y="0"/>
                    <a:pt x="1384" y="77"/>
                  </a:cubicBezTo>
                  <a:cubicBezTo>
                    <a:pt x="1322" y="120"/>
                    <a:pt x="1289" y="188"/>
                    <a:pt x="1279" y="262"/>
                  </a:cubicBezTo>
                  <a:cubicBezTo>
                    <a:pt x="1274" y="306"/>
                    <a:pt x="1277" y="350"/>
                    <a:pt x="1289" y="393"/>
                  </a:cubicBezTo>
                  <a:cubicBezTo>
                    <a:pt x="1302" y="438"/>
                    <a:pt x="1325" y="480"/>
                    <a:pt x="1345" y="523"/>
                  </a:cubicBezTo>
                  <a:cubicBezTo>
                    <a:pt x="1361" y="557"/>
                    <a:pt x="1375" y="595"/>
                    <a:pt x="1375" y="630"/>
                  </a:cubicBezTo>
                  <a:cubicBezTo>
                    <a:pt x="1375" y="643"/>
                    <a:pt x="1369" y="662"/>
                    <a:pt x="1362" y="676"/>
                  </a:cubicBezTo>
                  <a:cubicBezTo>
                    <a:pt x="1356" y="686"/>
                    <a:pt x="1350" y="695"/>
                    <a:pt x="1343" y="703"/>
                  </a:cubicBezTo>
                  <a:cubicBezTo>
                    <a:pt x="1340" y="707"/>
                    <a:pt x="1337" y="710"/>
                    <a:pt x="1334" y="714"/>
                  </a:cubicBezTo>
                  <a:cubicBezTo>
                    <a:pt x="1333" y="715"/>
                    <a:pt x="1323" y="723"/>
                    <a:pt x="1324" y="722"/>
                  </a:cubicBezTo>
                  <a:cubicBezTo>
                    <a:pt x="1324" y="722"/>
                    <a:pt x="1325" y="722"/>
                    <a:pt x="1325" y="721"/>
                  </a:cubicBezTo>
                  <a:cubicBezTo>
                    <a:pt x="1325" y="722"/>
                    <a:pt x="1324" y="722"/>
                    <a:pt x="1324" y="722"/>
                  </a:cubicBezTo>
                  <a:cubicBezTo>
                    <a:pt x="1317" y="727"/>
                    <a:pt x="1310" y="731"/>
                    <a:pt x="1303" y="735"/>
                  </a:cubicBezTo>
                  <a:cubicBezTo>
                    <a:pt x="1303" y="735"/>
                    <a:pt x="1302" y="735"/>
                    <a:pt x="1302" y="735"/>
                  </a:cubicBezTo>
                  <a:cubicBezTo>
                    <a:pt x="1306" y="734"/>
                    <a:pt x="1293" y="740"/>
                    <a:pt x="1302" y="735"/>
                  </a:cubicBezTo>
                  <a:cubicBezTo>
                    <a:pt x="1301" y="735"/>
                    <a:pt x="1300" y="736"/>
                    <a:pt x="1298" y="736"/>
                  </a:cubicBezTo>
                  <a:cubicBezTo>
                    <a:pt x="1294" y="738"/>
                    <a:pt x="1290" y="739"/>
                    <a:pt x="1286" y="740"/>
                  </a:cubicBezTo>
                  <a:cubicBezTo>
                    <a:pt x="1285" y="740"/>
                    <a:pt x="1280" y="741"/>
                    <a:pt x="1279" y="741"/>
                  </a:cubicBezTo>
                  <a:cubicBezTo>
                    <a:pt x="1280" y="741"/>
                    <a:pt x="1281" y="741"/>
                    <a:pt x="1282" y="741"/>
                  </a:cubicBezTo>
                  <a:cubicBezTo>
                    <a:pt x="1278" y="741"/>
                    <a:pt x="1277" y="741"/>
                    <a:pt x="1279" y="741"/>
                  </a:cubicBezTo>
                  <a:cubicBezTo>
                    <a:pt x="1276" y="741"/>
                    <a:pt x="1273" y="741"/>
                    <a:pt x="1270" y="742"/>
                  </a:cubicBezTo>
                  <a:cubicBezTo>
                    <a:pt x="1265" y="742"/>
                    <a:pt x="1261" y="741"/>
                    <a:pt x="1257" y="741"/>
                  </a:cubicBezTo>
                  <a:cubicBezTo>
                    <a:pt x="1256" y="741"/>
                    <a:pt x="1255" y="741"/>
                    <a:pt x="1255" y="741"/>
                  </a:cubicBezTo>
                  <a:cubicBezTo>
                    <a:pt x="1255" y="741"/>
                    <a:pt x="1256" y="741"/>
                    <a:pt x="1257" y="741"/>
                  </a:cubicBezTo>
                  <a:cubicBezTo>
                    <a:pt x="1252" y="741"/>
                    <a:pt x="1251" y="741"/>
                    <a:pt x="1255" y="741"/>
                  </a:cubicBezTo>
                  <a:cubicBezTo>
                    <a:pt x="1253" y="740"/>
                    <a:pt x="1250" y="740"/>
                    <a:pt x="1248" y="740"/>
                  </a:cubicBezTo>
                  <a:cubicBezTo>
                    <a:pt x="1212" y="732"/>
                    <a:pt x="1182" y="711"/>
                    <a:pt x="1154" y="683"/>
                  </a:cubicBezTo>
                  <a:cubicBezTo>
                    <a:pt x="1122" y="651"/>
                    <a:pt x="1103" y="611"/>
                    <a:pt x="1078" y="574"/>
                  </a:cubicBezTo>
                  <a:cubicBezTo>
                    <a:pt x="1053" y="537"/>
                    <a:pt x="1023" y="505"/>
                    <a:pt x="987" y="478"/>
                  </a:cubicBezTo>
                  <a:cubicBezTo>
                    <a:pt x="904" y="415"/>
                    <a:pt x="794" y="420"/>
                    <a:pt x="704" y="465"/>
                  </a:cubicBezTo>
                  <a:cubicBezTo>
                    <a:pt x="613" y="512"/>
                    <a:pt x="554" y="618"/>
                    <a:pt x="561" y="720"/>
                  </a:cubicBezTo>
                  <a:cubicBezTo>
                    <a:pt x="568" y="818"/>
                    <a:pt x="629" y="897"/>
                    <a:pt x="706" y="953"/>
                  </a:cubicBezTo>
                  <a:cubicBezTo>
                    <a:pt x="734" y="973"/>
                    <a:pt x="763" y="989"/>
                    <a:pt x="791" y="1008"/>
                  </a:cubicBezTo>
                  <a:cubicBezTo>
                    <a:pt x="797" y="1011"/>
                    <a:pt x="802" y="1015"/>
                    <a:pt x="807" y="1019"/>
                  </a:cubicBezTo>
                  <a:cubicBezTo>
                    <a:pt x="808" y="1020"/>
                    <a:pt x="808" y="1020"/>
                    <a:pt x="809" y="1021"/>
                  </a:cubicBezTo>
                  <a:cubicBezTo>
                    <a:pt x="809" y="1020"/>
                    <a:pt x="808" y="1020"/>
                    <a:pt x="807" y="1019"/>
                  </a:cubicBezTo>
                  <a:cubicBezTo>
                    <a:pt x="804" y="1017"/>
                    <a:pt x="817" y="1028"/>
                    <a:pt x="819" y="1030"/>
                  </a:cubicBezTo>
                  <a:cubicBezTo>
                    <a:pt x="824" y="1034"/>
                    <a:pt x="829" y="1039"/>
                    <a:pt x="833" y="1044"/>
                  </a:cubicBezTo>
                  <a:cubicBezTo>
                    <a:pt x="830" y="1040"/>
                    <a:pt x="840" y="1053"/>
                    <a:pt x="833" y="1045"/>
                  </a:cubicBezTo>
                  <a:cubicBezTo>
                    <a:pt x="833" y="1045"/>
                    <a:pt x="833" y="1045"/>
                    <a:pt x="833" y="1044"/>
                  </a:cubicBezTo>
                  <a:cubicBezTo>
                    <a:pt x="833" y="1045"/>
                    <a:pt x="834" y="1045"/>
                    <a:pt x="834" y="1046"/>
                  </a:cubicBezTo>
                  <a:cubicBezTo>
                    <a:pt x="837" y="1050"/>
                    <a:pt x="839" y="1054"/>
                    <a:pt x="842" y="1058"/>
                  </a:cubicBezTo>
                  <a:cubicBezTo>
                    <a:pt x="842" y="1059"/>
                    <a:pt x="843" y="1062"/>
                    <a:pt x="844" y="1064"/>
                  </a:cubicBezTo>
                  <a:cubicBezTo>
                    <a:pt x="844" y="1062"/>
                    <a:pt x="843" y="1061"/>
                    <a:pt x="843" y="1060"/>
                  </a:cubicBezTo>
                  <a:cubicBezTo>
                    <a:pt x="845" y="1066"/>
                    <a:pt x="845" y="1065"/>
                    <a:pt x="844" y="1064"/>
                  </a:cubicBezTo>
                  <a:cubicBezTo>
                    <a:pt x="845" y="1066"/>
                    <a:pt x="846" y="1068"/>
                    <a:pt x="846" y="1070"/>
                  </a:cubicBezTo>
                  <a:cubicBezTo>
                    <a:pt x="847" y="1074"/>
                    <a:pt x="848" y="1078"/>
                    <a:pt x="849" y="1081"/>
                  </a:cubicBezTo>
                  <a:cubicBezTo>
                    <a:pt x="849" y="1082"/>
                    <a:pt x="849" y="1083"/>
                    <a:pt x="849" y="1083"/>
                  </a:cubicBezTo>
                  <a:cubicBezTo>
                    <a:pt x="849" y="1074"/>
                    <a:pt x="851" y="1091"/>
                    <a:pt x="849" y="1083"/>
                  </a:cubicBezTo>
                  <a:cubicBezTo>
                    <a:pt x="849" y="1084"/>
                    <a:pt x="849" y="1084"/>
                    <a:pt x="850" y="1085"/>
                  </a:cubicBezTo>
                  <a:cubicBezTo>
                    <a:pt x="852" y="1106"/>
                    <a:pt x="850" y="1118"/>
                    <a:pt x="846" y="1135"/>
                  </a:cubicBezTo>
                  <a:cubicBezTo>
                    <a:pt x="845" y="1140"/>
                    <a:pt x="843" y="1145"/>
                    <a:pt x="842" y="1151"/>
                  </a:cubicBezTo>
                  <a:cubicBezTo>
                    <a:pt x="841" y="1151"/>
                    <a:pt x="841" y="1152"/>
                    <a:pt x="841" y="1153"/>
                  </a:cubicBezTo>
                  <a:cubicBezTo>
                    <a:pt x="841" y="1152"/>
                    <a:pt x="841" y="1151"/>
                    <a:pt x="842" y="1151"/>
                  </a:cubicBezTo>
                  <a:cubicBezTo>
                    <a:pt x="844" y="1144"/>
                    <a:pt x="837" y="1160"/>
                    <a:pt x="835" y="1163"/>
                  </a:cubicBezTo>
                  <a:cubicBezTo>
                    <a:pt x="832" y="1169"/>
                    <a:pt x="828" y="1175"/>
                    <a:pt x="824" y="1180"/>
                  </a:cubicBezTo>
                  <a:cubicBezTo>
                    <a:pt x="828" y="1175"/>
                    <a:pt x="818" y="1189"/>
                    <a:pt x="824" y="1180"/>
                  </a:cubicBezTo>
                  <a:cubicBezTo>
                    <a:pt x="824" y="1180"/>
                    <a:pt x="824" y="1180"/>
                    <a:pt x="824" y="1180"/>
                  </a:cubicBezTo>
                  <a:cubicBezTo>
                    <a:pt x="824" y="1180"/>
                    <a:pt x="824" y="1181"/>
                    <a:pt x="823" y="1182"/>
                  </a:cubicBezTo>
                  <a:cubicBezTo>
                    <a:pt x="820" y="1185"/>
                    <a:pt x="817" y="1189"/>
                    <a:pt x="813" y="1192"/>
                  </a:cubicBezTo>
                  <a:cubicBezTo>
                    <a:pt x="809" y="1196"/>
                    <a:pt x="805" y="1200"/>
                    <a:pt x="800" y="1204"/>
                  </a:cubicBezTo>
                  <a:cubicBezTo>
                    <a:pt x="800" y="1205"/>
                    <a:pt x="799" y="1205"/>
                    <a:pt x="798" y="1206"/>
                  </a:cubicBezTo>
                  <a:cubicBezTo>
                    <a:pt x="799" y="1206"/>
                    <a:pt x="799" y="1205"/>
                    <a:pt x="800" y="1204"/>
                  </a:cubicBezTo>
                  <a:cubicBezTo>
                    <a:pt x="802" y="1202"/>
                    <a:pt x="790" y="1212"/>
                    <a:pt x="787" y="1214"/>
                  </a:cubicBezTo>
                  <a:cubicBezTo>
                    <a:pt x="781" y="1217"/>
                    <a:pt x="775" y="1220"/>
                    <a:pt x="768" y="1224"/>
                  </a:cubicBezTo>
                  <a:cubicBezTo>
                    <a:pt x="774" y="1222"/>
                    <a:pt x="758" y="1228"/>
                    <a:pt x="768" y="1224"/>
                  </a:cubicBezTo>
                  <a:cubicBezTo>
                    <a:pt x="768" y="1224"/>
                    <a:pt x="768" y="1224"/>
                    <a:pt x="768" y="1224"/>
                  </a:cubicBezTo>
                  <a:cubicBezTo>
                    <a:pt x="768" y="1224"/>
                    <a:pt x="767" y="1224"/>
                    <a:pt x="766" y="1224"/>
                  </a:cubicBezTo>
                  <a:cubicBezTo>
                    <a:pt x="761" y="1226"/>
                    <a:pt x="757" y="1227"/>
                    <a:pt x="752" y="1229"/>
                  </a:cubicBezTo>
                  <a:cubicBezTo>
                    <a:pt x="749" y="1229"/>
                    <a:pt x="735" y="1232"/>
                    <a:pt x="736" y="1232"/>
                  </a:cubicBezTo>
                  <a:cubicBezTo>
                    <a:pt x="737" y="1232"/>
                    <a:pt x="738" y="1232"/>
                    <a:pt x="740" y="1232"/>
                  </a:cubicBezTo>
                  <a:cubicBezTo>
                    <a:pt x="737" y="1232"/>
                    <a:pt x="736" y="1232"/>
                    <a:pt x="736" y="1232"/>
                  </a:cubicBezTo>
                  <a:cubicBezTo>
                    <a:pt x="730" y="1232"/>
                    <a:pt x="724" y="1232"/>
                    <a:pt x="718" y="1232"/>
                  </a:cubicBezTo>
                  <a:cubicBezTo>
                    <a:pt x="717" y="1232"/>
                    <a:pt x="712" y="1232"/>
                    <a:pt x="711" y="1231"/>
                  </a:cubicBezTo>
                  <a:cubicBezTo>
                    <a:pt x="712" y="1232"/>
                    <a:pt x="714" y="1232"/>
                    <a:pt x="715" y="1232"/>
                  </a:cubicBezTo>
                  <a:cubicBezTo>
                    <a:pt x="710" y="1231"/>
                    <a:pt x="709" y="1231"/>
                    <a:pt x="711" y="1231"/>
                  </a:cubicBezTo>
                  <a:cubicBezTo>
                    <a:pt x="709" y="1231"/>
                    <a:pt x="706" y="1231"/>
                    <a:pt x="704" y="1230"/>
                  </a:cubicBezTo>
                  <a:cubicBezTo>
                    <a:pt x="700" y="1229"/>
                    <a:pt x="696" y="1228"/>
                    <a:pt x="693" y="1227"/>
                  </a:cubicBezTo>
                  <a:cubicBezTo>
                    <a:pt x="691" y="1226"/>
                    <a:pt x="681" y="1223"/>
                    <a:pt x="682" y="1223"/>
                  </a:cubicBezTo>
                  <a:cubicBezTo>
                    <a:pt x="683" y="1223"/>
                    <a:pt x="684" y="1224"/>
                    <a:pt x="685" y="1224"/>
                  </a:cubicBezTo>
                  <a:cubicBezTo>
                    <a:pt x="683" y="1223"/>
                    <a:pt x="682" y="1223"/>
                    <a:pt x="682" y="1223"/>
                  </a:cubicBezTo>
                  <a:cubicBezTo>
                    <a:pt x="666" y="1215"/>
                    <a:pt x="657" y="1208"/>
                    <a:pt x="646" y="1199"/>
                  </a:cubicBezTo>
                  <a:cubicBezTo>
                    <a:pt x="629" y="1183"/>
                    <a:pt x="617" y="1167"/>
                    <a:pt x="605" y="1148"/>
                  </a:cubicBezTo>
                  <a:cubicBezTo>
                    <a:pt x="592" y="1128"/>
                    <a:pt x="582" y="1107"/>
                    <a:pt x="568" y="1088"/>
                  </a:cubicBezTo>
                  <a:cubicBezTo>
                    <a:pt x="551" y="1065"/>
                    <a:pt x="531" y="1047"/>
                    <a:pt x="508" y="1031"/>
                  </a:cubicBezTo>
                  <a:cubicBezTo>
                    <a:pt x="475" y="1007"/>
                    <a:pt x="433" y="995"/>
                    <a:pt x="392" y="994"/>
                  </a:cubicBezTo>
                  <a:cubicBezTo>
                    <a:pt x="342" y="994"/>
                    <a:pt x="298" y="1016"/>
                    <a:pt x="260" y="1046"/>
                  </a:cubicBezTo>
                  <a:cubicBezTo>
                    <a:pt x="186" y="1108"/>
                    <a:pt x="183" y="1205"/>
                    <a:pt x="188" y="1293"/>
                  </a:cubicBezTo>
                  <a:cubicBezTo>
                    <a:pt x="190" y="1329"/>
                    <a:pt x="188" y="1361"/>
                    <a:pt x="183" y="1388"/>
                  </a:cubicBezTo>
                  <a:cubicBezTo>
                    <a:pt x="175" y="1422"/>
                    <a:pt x="170" y="1436"/>
                    <a:pt x="149" y="1465"/>
                  </a:cubicBezTo>
                  <a:cubicBezTo>
                    <a:pt x="154" y="1457"/>
                    <a:pt x="142" y="1472"/>
                    <a:pt x="140" y="1474"/>
                  </a:cubicBezTo>
                  <a:cubicBezTo>
                    <a:pt x="137" y="1477"/>
                    <a:pt x="134" y="1480"/>
                    <a:pt x="131" y="1483"/>
                  </a:cubicBezTo>
                  <a:cubicBezTo>
                    <a:pt x="131" y="1483"/>
                    <a:pt x="126" y="1487"/>
                    <a:pt x="125" y="1488"/>
                  </a:cubicBezTo>
                  <a:cubicBezTo>
                    <a:pt x="126" y="1487"/>
                    <a:pt x="127" y="1487"/>
                    <a:pt x="128" y="1486"/>
                  </a:cubicBezTo>
                  <a:cubicBezTo>
                    <a:pt x="125" y="1488"/>
                    <a:pt x="124" y="1488"/>
                    <a:pt x="125" y="1488"/>
                  </a:cubicBezTo>
                  <a:cubicBezTo>
                    <a:pt x="120" y="1491"/>
                    <a:pt x="115" y="1495"/>
                    <a:pt x="110" y="1498"/>
                  </a:cubicBezTo>
                  <a:cubicBezTo>
                    <a:pt x="106" y="1500"/>
                    <a:pt x="102" y="1502"/>
                    <a:pt x="98" y="1504"/>
                  </a:cubicBezTo>
                  <a:cubicBezTo>
                    <a:pt x="98" y="1505"/>
                    <a:pt x="88" y="1509"/>
                    <a:pt x="90" y="1508"/>
                  </a:cubicBezTo>
                  <a:cubicBezTo>
                    <a:pt x="91" y="1508"/>
                    <a:pt x="91" y="1508"/>
                    <a:pt x="92" y="1507"/>
                  </a:cubicBezTo>
                  <a:cubicBezTo>
                    <a:pt x="91" y="1508"/>
                    <a:pt x="90" y="1508"/>
                    <a:pt x="90" y="1508"/>
                  </a:cubicBezTo>
                  <a:cubicBezTo>
                    <a:pt x="59" y="1521"/>
                    <a:pt x="31" y="1525"/>
                    <a:pt x="0" y="1527"/>
                  </a:cubicBezTo>
                  <a:cubicBezTo>
                    <a:pt x="0" y="1620"/>
                    <a:pt x="0" y="1620"/>
                    <a:pt x="0" y="1620"/>
                  </a:cubicBezTo>
                  <a:cubicBezTo>
                    <a:pt x="83" y="1616"/>
                    <a:pt x="167" y="1591"/>
                    <a:pt x="220" y="1525"/>
                  </a:cubicBezTo>
                  <a:cubicBezTo>
                    <a:pt x="272" y="1459"/>
                    <a:pt x="286" y="1375"/>
                    <a:pt x="282" y="1293"/>
                  </a:cubicBezTo>
                  <a:cubicBezTo>
                    <a:pt x="280" y="1248"/>
                    <a:pt x="276" y="1206"/>
                    <a:pt x="289" y="1166"/>
                  </a:cubicBezTo>
                  <a:cubicBezTo>
                    <a:pt x="301" y="1127"/>
                    <a:pt x="339" y="1097"/>
                    <a:pt x="378" y="1089"/>
                  </a:cubicBezTo>
                  <a:cubicBezTo>
                    <a:pt x="392" y="1086"/>
                    <a:pt x="408" y="1088"/>
                    <a:pt x="425" y="1093"/>
                  </a:cubicBezTo>
                  <a:cubicBezTo>
                    <a:pt x="441" y="1098"/>
                    <a:pt x="460" y="1110"/>
                    <a:pt x="472" y="1121"/>
                  </a:cubicBezTo>
                  <a:cubicBezTo>
                    <a:pt x="488" y="1135"/>
                    <a:pt x="497" y="1147"/>
                    <a:pt x="507" y="1167"/>
                  </a:cubicBezTo>
                  <a:cubicBezTo>
                    <a:pt x="521" y="1192"/>
                    <a:pt x="537" y="1216"/>
                    <a:pt x="555" y="1238"/>
                  </a:cubicBezTo>
                  <a:cubicBezTo>
                    <a:pt x="607" y="1304"/>
                    <a:pt x="688" y="1338"/>
                    <a:pt x="770" y="1321"/>
                  </a:cubicBezTo>
                  <a:cubicBezTo>
                    <a:pt x="835" y="1307"/>
                    <a:pt x="894" y="1258"/>
                    <a:pt x="922" y="1198"/>
                  </a:cubicBezTo>
                  <a:cubicBezTo>
                    <a:pt x="957" y="1126"/>
                    <a:pt x="950" y="1041"/>
                    <a:pt x="900" y="979"/>
                  </a:cubicBezTo>
                  <a:cubicBezTo>
                    <a:pt x="879" y="953"/>
                    <a:pt x="850" y="934"/>
                    <a:pt x="822" y="916"/>
                  </a:cubicBezTo>
                  <a:cubicBezTo>
                    <a:pt x="809" y="908"/>
                    <a:pt x="795" y="899"/>
                    <a:pt x="781" y="891"/>
                  </a:cubicBezTo>
                  <a:cubicBezTo>
                    <a:pt x="774" y="886"/>
                    <a:pt x="767" y="882"/>
                    <a:pt x="761" y="877"/>
                  </a:cubicBezTo>
                  <a:cubicBezTo>
                    <a:pt x="757" y="875"/>
                    <a:pt x="754" y="872"/>
                    <a:pt x="750" y="870"/>
                  </a:cubicBezTo>
                  <a:cubicBezTo>
                    <a:pt x="748" y="868"/>
                    <a:pt x="746" y="866"/>
                    <a:pt x="744" y="865"/>
                  </a:cubicBezTo>
                  <a:cubicBezTo>
                    <a:pt x="747" y="867"/>
                    <a:pt x="747" y="867"/>
                    <a:pt x="743" y="865"/>
                  </a:cubicBezTo>
                  <a:cubicBezTo>
                    <a:pt x="743" y="865"/>
                    <a:pt x="744" y="865"/>
                    <a:pt x="744" y="865"/>
                  </a:cubicBezTo>
                  <a:cubicBezTo>
                    <a:pt x="743" y="865"/>
                    <a:pt x="743" y="864"/>
                    <a:pt x="743" y="864"/>
                  </a:cubicBezTo>
                  <a:cubicBezTo>
                    <a:pt x="729" y="853"/>
                    <a:pt x="716" y="841"/>
                    <a:pt x="704" y="827"/>
                  </a:cubicBezTo>
                  <a:cubicBezTo>
                    <a:pt x="693" y="816"/>
                    <a:pt x="683" y="801"/>
                    <a:pt x="673" y="781"/>
                  </a:cubicBezTo>
                  <a:cubicBezTo>
                    <a:pt x="652" y="739"/>
                    <a:pt x="649" y="693"/>
                    <a:pt x="663" y="649"/>
                  </a:cubicBezTo>
                  <a:cubicBezTo>
                    <a:pt x="689" y="567"/>
                    <a:pt x="774" y="518"/>
                    <a:pt x="859" y="524"/>
                  </a:cubicBezTo>
                  <a:cubicBezTo>
                    <a:pt x="889" y="527"/>
                    <a:pt x="925" y="546"/>
                    <a:pt x="949" y="567"/>
                  </a:cubicBezTo>
                  <a:cubicBezTo>
                    <a:pt x="963" y="579"/>
                    <a:pt x="975" y="593"/>
                    <a:pt x="986" y="607"/>
                  </a:cubicBezTo>
                  <a:cubicBezTo>
                    <a:pt x="986" y="607"/>
                    <a:pt x="987" y="607"/>
                    <a:pt x="988" y="609"/>
                  </a:cubicBezTo>
                  <a:cubicBezTo>
                    <a:pt x="987" y="608"/>
                    <a:pt x="987" y="607"/>
                    <a:pt x="986" y="607"/>
                  </a:cubicBezTo>
                  <a:cubicBezTo>
                    <a:pt x="986" y="606"/>
                    <a:pt x="992" y="614"/>
                    <a:pt x="992" y="614"/>
                  </a:cubicBezTo>
                  <a:cubicBezTo>
                    <a:pt x="995" y="618"/>
                    <a:pt x="997" y="622"/>
                    <a:pt x="1000" y="625"/>
                  </a:cubicBezTo>
                  <a:cubicBezTo>
                    <a:pt x="1006" y="634"/>
                    <a:pt x="1011" y="643"/>
                    <a:pt x="1017" y="652"/>
                  </a:cubicBezTo>
                  <a:cubicBezTo>
                    <a:pt x="1065" y="733"/>
                    <a:pt x="1134" y="814"/>
                    <a:pt x="1232" y="832"/>
                  </a:cubicBezTo>
                  <a:cubicBezTo>
                    <a:pt x="1331" y="849"/>
                    <a:pt x="1417" y="788"/>
                    <a:pt x="1455" y="697"/>
                  </a:cubicBezTo>
                  <a:cubicBezTo>
                    <a:pt x="1492" y="605"/>
                    <a:pt x="1444" y="514"/>
                    <a:pt x="1405" y="432"/>
                  </a:cubicBezTo>
                  <a:cubicBezTo>
                    <a:pt x="1389" y="397"/>
                    <a:pt x="1373" y="354"/>
                    <a:pt x="1371" y="318"/>
                  </a:cubicBezTo>
                  <a:cubicBezTo>
                    <a:pt x="1370" y="308"/>
                    <a:pt x="1370" y="299"/>
                    <a:pt x="1371" y="289"/>
                  </a:cubicBezTo>
                  <a:cubicBezTo>
                    <a:pt x="1371" y="284"/>
                    <a:pt x="1371" y="280"/>
                    <a:pt x="1372" y="275"/>
                  </a:cubicBezTo>
                  <a:cubicBezTo>
                    <a:pt x="1372" y="275"/>
                    <a:pt x="1372" y="269"/>
                    <a:pt x="1373" y="267"/>
                  </a:cubicBezTo>
                  <a:cubicBezTo>
                    <a:pt x="1372" y="268"/>
                    <a:pt x="1372" y="269"/>
                    <a:pt x="1372" y="270"/>
                  </a:cubicBezTo>
                  <a:cubicBezTo>
                    <a:pt x="1373" y="266"/>
                    <a:pt x="1373" y="266"/>
                    <a:pt x="1373" y="267"/>
                  </a:cubicBezTo>
                  <a:cubicBezTo>
                    <a:pt x="1375" y="250"/>
                    <a:pt x="1379" y="234"/>
                    <a:pt x="1385" y="218"/>
                  </a:cubicBezTo>
                  <a:cubicBezTo>
                    <a:pt x="1385" y="218"/>
                    <a:pt x="1386" y="218"/>
                    <a:pt x="1386" y="218"/>
                  </a:cubicBezTo>
                  <a:cubicBezTo>
                    <a:pt x="1383" y="224"/>
                    <a:pt x="1389" y="208"/>
                    <a:pt x="1386" y="218"/>
                  </a:cubicBezTo>
                  <a:cubicBezTo>
                    <a:pt x="1386" y="217"/>
                    <a:pt x="1386" y="216"/>
                    <a:pt x="1387" y="216"/>
                  </a:cubicBezTo>
                  <a:cubicBezTo>
                    <a:pt x="1388" y="212"/>
                    <a:pt x="1390" y="209"/>
                    <a:pt x="1392" y="206"/>
                  </a:cubicBezTo>
                  <a:cubicBezTo>
                    <a:pt x="1395" y="199"/>
                    <a:pt x="1399" y="193"/>
                    <a:pt x="1403" y="187"/>
                  </a:cubicBezTo>
                  <a:cubicBezTo>
                    <a:pt x="1403" y="186"/>
                    <a:pt x="1405" y="184"/>
                    <a:pt x="1406" y="183"/>
                  </a:cubicBezTo>
                  <a:cubicBezTo>
                    <a:pt x="1405" y="184"/>
                    <a:pt x="1405" y="185"/>
                    <a:pt x="1404" y="185"/>
                  </a:cubicBezTo>
                  <a:cubicBezTo>
                    <a:pt x="1408" y="180"/>
                    <a:pt x="1408" y="181"/>
                    <a:pt x="1406" y="183"/>
                  </a:cubicBezTo>
                  <a:cubicBezTo>
                    <a:pt x="1407" y="181"/>
                    <a:pt x="1409" y="179"/>
                    <a:pt x="1411" y="177"/>
                  </a:cubicBezTo>
                  <a:cubicBezTo>
                    <a:pt x="1416" y="172"/>
                    <a:pt x="1422" y="166"/>
                    <a:pt x="1427" y="161"/>
                  </a:cubicBezTo>
                  <a:cubicBezTo>
                    <a:pt x="1428" y="160"/>
                    <a:pt x="1429" y="160"/>
                    <a:pt x="1430" y="159"/>
                  </a:cubicBezTo>
                  <a:cubicBezTo>
                    <a:pt x="1430" y="159"/>
                    <a:pt x="1429" y="160"/>
                    <a:pt x="1428" y="160"/>
                  </a:cubicBezTo>
                  <a:cubicBezTo>
                    <a:pt x="1435" y="155"/>
                    <a:pt x="1433" y="157"/>
                    <a:pt x="1430" y="159"/>
                  </a:cubicBezTo>
                  <a:cubicBezTo>
                    <a:pt x="1432" y="157"/>
                    <a:pt x="1434" y="156"/>
                    <a:pt x="1436" y="154"/>
                  </a:cubicBezTo>
                  <a:cubicBezTo>
                    <a:pt x="1442" y="151"/>
                    <a:pt x="1448" y="148"/>
                    <a:pt x="1453" y="145"/>
                  </a:cubicBezTo>
                  <a:cubicBezTo>
                    <a:pt x="1455" y="144"/>
                    <a:pt x="1456" y="143"/>
                    <a:pt x="1457" y="143"/>
                  </a:cubicBezTo>
                  <a:cubicBezTo>
                    <a:pt x="1456" y="143"/>
                    <a:pt x="1456" y="143"/>
                    <a:pt x="1462" y="140"/>
                  </a:cubicBezTo>
                  <a:cubicBezTo>
                    <a:pt x="1460" y="141"/>
                    <a:pt x="1459" y="142"/>
                    <a:pt x="1457" y="143"/>
                  </a:cubicBezTo>
                  <a:cubicBezTo>
                    <a:pt x="1458" y="142"/>
                    <a:pt x="1462" y="141"/>
                    <a:pt x="1463" y="140"/>
                  </a:cubicBezTo>
                  <a:cubicBezTo>
                    <a:pt x="1470" y="138"/>
                    <a:pt x="1477" y="136"/>
                    <a:pt x="1484" y="134"/>
                  </a:cubicBezTo>
                  <a:cubicBezTo>
                    <a:pt x="1487" y="133"/>
                    <a:pt x="1496" y="132"/>
                    <a:pt x="1499" y="131"/>
                  </a:cubicBezTo>
                  <a:cubicBezTo>
                    <a:pt x="1497" y="132"/>
                    <a:pt x="1496" y="132"/>
                    <a:pt x="1494" y="132"/>
                  </a:cubicBezTo>
                  <a:cubicBezTo>
                    <a:pt x="1499" y="131"/>
                    <a:pt x="1500" y="131"/>
                    <a:pt x="1499" y="131"/>
                  </a:cubicBezTo>
                  <a:cubicBezTo>
                    <a:pt x="1503" y="131"/>
                    <a:pt x="1508" y="131"/>
                    <a:pt x="1513" y="131"/>
                  </a:cubicBezTo>
                  <a:cubicBezTo>
                    <a:pt x="1520" y="131"/>
                    <a:pt x="1526" y="131"/>
                    <a:pt x="1532" y="132"/>
                  </a:cubicBezTo>
                  <a:cubicBezTo>
                    <a:pt x="1533" y="132"/>
                    <a:pt x="1533" y="132"/>
                    <a:pt x="1534" y="132"/>
                  </a:cubicBezTo>
                  <a:cubicBezTo>
                    <a:pt x="1533" y="132"/>
                    <a:pt x="1533" y="132"/>
                    <a:pt x="1533" y="131"/>
                  </a:cubicBezTo>
                  <a:cubicBezTo>
                    <a:pt x="1522" y="130"/>
                    <a:pt x="1542" y="132"/>
                    <a:pt x="1534" y="132"/>
                  </a:cubicBezTo>
                  <a:cubicBezTo>
                    <a:pt x="1538" y="132"/>
                    <a:pt x="1542" y="133"/>
                    <a:pt x="1545" y="134"/>
                  </a:cubicBezTo>
                  <a:cubicBezTo>
                    <a:pt x="1552" y="135"/>
                    <a:pt x="1558" y="137"/>
                    <a:pt x="1564" y="139"/>
                  </a:cubicBezTo>
                  <a:cubicBezTo>
                    <a:pt x="1566" y="140"/>
                    <a:pt x="1567" y="140"/>
                    <a:pt x="1569" y="141"/>
                  </a:cubicBezTo>
                  <a:cubicBezTo>
                    <a:pt x="1567" y="140"/>
                    <a:pt x="1568" y="140"/>
                    <a:pt x="1573" y="143"/>
                  </a:cubicBezTo>
                  <a:cubicBezTo>
                    <a:pt x="1572" y="142"/>
                    <a:pt x="1570" y="141"/>
                    <a:pt x="1569" y="141"/>
                  </a:cubicBezTo>
                  <a:cubicBezTo>
                    <a:pt x="1570" y="141"/>
                    <a:pt x="1573" y="143"/>
                    <a:pt x="1574" y="143"/>
                  </a:cubicBezTo>
                  <a:cubicBezTo>
                    <a:pt x="1580" y="146"/>
                    <a:pt x="1586" y="149"/>
                    <a:pt x="1592" y="153"/>
                  </a:cubicBezTo>
                  <a:cubicBezTo>
                    <a:pt x="1595" y="154"/>
                    <a:pt x="1598" y="156"/>
                    <a:pt x="1600" y="158"/>
                  </a:cubicBezTo>
                  <a:cubicBezTo>
                    <a:pt x="1602" y="159"/>
                    <a:pt x="1603" y="160"/>
                    <a:pt x="1604" y="160"/>
                  </a:cubicBezTo>
                  <a:cubicBezTo>
                    <a:pt x="1601" y="158"/>
                    <a:pt x="1608" y="163"/>
                    <a:pt x="1604" y="160"/>
                  </a:cubicBezTo>
                  <a:cubicBezTo>
                    <a:pt x="1604" y="160"/>
                    <a:pt x="1604" y="161"/>
                    <a:pt x="1605" y="161"/>
                  </a:cubicBezTo>
                  <a:cubicBezTo>
                    <a:pt x="1615" y="169"/>
                    <a:pt x="1624" y="179"/>
                    <a:pt x="1632" y="189"/>
                  </a:cubicBezTo>
                  <a:cubicBezTo>
                    <a:pt x="1632" y="189"/>
                    <a:pt x="1633" y="190"/>
                    <a:pt x="1634" y="191"/>
                  </a:cubicBezTo>
                  <a:cubicBezTo>
                    <a:pt x="1633" y="190"/>
                    <a:pt x="1633" y="190"/>
                    <a:pt x="1632" y="189"/>
                  </a:cubicBezTo>
                  <a:cubicBezTo>
                    <a:pt x="1630" y="187"/>
                    <a:pt x="1640" y="200"/>
                    <a:pt x="1642" y="203"/>
                  </a:cubicBezTo>
                  <a:cubicBezTo>
                    <a:pt x="1646" y="210"/>
                    <a:pt x="1650" y="218"/>
                    <a:pt x="1654" y="226"/>
                  </a:cubicBezTo>
                  <a:cubicBezTo>
                    <a:pt x="1654" y="227"/>
                    <a:pt x="1654" y="227"/>
                    <a:pt x="1655" y="227"/>
                  </a:cubicBezTo>
                  <a:cubicBezTo>
                    <a:pt x="1652" y="221"/>
                    <a:pt x="1659" y="236"/>
                    <a:pt x="1655" y="227"/>
                  </a:cubicBezTo>
                  <a:cubicBezTo>
                    <a:pt x="1655" y="228"/>
                    <a:pt x="1655" y="229"/>
                    <a:pt x="1656" y="230"/>
                  </a:cubicBezTo>
                  <a:cubicBezTo>
                    <a:pt x="1657" y="234"/>
                    <a:pt x="1658" y="238"/>
                    <a:pt x="1660" y="242"/>
                  </a:cubicBezTo>
                  <a:cubicBezTo>
                    <a:pt x="1662" y="250"/>
                    <a:pt x="1664" y="258"/>
                    <a:pt x="1666" y="266"/>
                  </a:cubicBezTo>
                  <a:cubicBezTo>
                    <a:pt x="1671" y="285"/>
                    <a:pt x="1672" y="306"/>
                    <a:pt x="1671" y="329"/>
                  </a:cubicBezTo>
                  <a:cubicBezTo>
                    <a:pt x="1670" y="365"/>
                    <a:pt x="1658" y="405"/>
                    <a:pt x="1644" y="444"/>
                  </a:cubicBezTo>
                  <a:cubicBezTo>
                    <a:pt x="1631" y="482"/>
                    <a:pt x="1615" y="518"/>
                    <a:pt x="1602" y="556"/>
                  </a:cubicBezTo>
                  <a:cubicBezTo>
                    <a:pt x="1573" y="637"/>
                    <a:pt x="1575" y="719"/>
                    <a:pt x="1629" y="790"/>
                  </a:cubicBezTo>
                  <a:cubicBezTo>
                    <a:pt x="1698" y="878"/>
                    <a:pt x="1829" y="907"/>
                    <a:pt x="1932" y="870"/>
                  </a:cubicBezTo>
                  <a:cubicBezTo>
                    <a:pt x="1957" y="861"/>
                    <a:pt x="1980" y="849"/>
                    <a:pt x="2000" y="833"/>
                  </a:cubicBezTo>
                  <a:cubicBezTo>
                    <a:pt x="2000" y="690"/>
                    <a:pt x="2000" y="690"/>
                    <a:pt x="2000" y="690"/>
                  </a:cubicBezTo>
                  <a:cubicBezTo>
                    <a:pt x="1995" y="702"/>
                    <a:pt x="1988" y="713"/>
                    <a:pt x="1981" y="72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10" name="Freeform 8">
              <a:extLst>
                <a:ext uri="{FF2B5EF4-FFF2-40B4-BE49-F238E27FC236}">
                  <a16:creationId xmlns:a16="http://schemas.microsoft.com/office/drawing/2014/main" id="{5DEEF791-8641-4249-A068-170EF272A8FB}"/>
                </a:ext>
              </a:extLst>
            </p:cNvPr>
            <p:cNvSpPr>
              <a:spLocks/>
            </p:cNvSpPr>
            <p:nvPr/>
          </p:nvSpPr>
          <p:spPr bwMode="auto">
            <a:xfrm>
              <a:off x="11562787" y="3606051"/>
              <a:ext cx="606857" cy="282502"/>
            </a:xfrm>
            <a:custGeom>
              <a:avLst/>
              <a:gdLst>
                <a:gd name="T0" fmla="*/ 161 w 161"/>
                <a:gd name="T1" fmla="*/ 65 h 75"/>
                <a:gd name="T2" fmla="*/ 161 w 161"/>
                <a:gd name="T3" fmla="*/ 0 h 75"/>
                <a:gd name="T4" fmla="*/ 93 w 161"/>
                <a:gd name="T5" fmla="*/ 37 h 75"/>
                <a:gd name="T6" fmla="*/ 0 w 161"/>
                <a:gd name="T7" fmla="*/ 53 h 75"/>
                <a:gd name="T8" fmla="*/ 161 w 161"/>
                <a:gd name="T9" fmla="*/ 65 h 75"/>
              </a:gdLst>
              <a:ahLst/>
              <a:cxnLst>
                <a:cxn ang="0">
                  <a:pos x="T0" y="T1"/>
                </a:cxn>
                <a:cxn ang="0">
                  <a:pos x="T2" y="T3"/>
                </a:cxn>
                <a:cxn ang="0">
                  <a:pos x="T4" y="T5"/>
                </a:cxn>
                <a:cxn ang="0">
                  <a:pos x="T6" y="T7"/>
                </a:cxn>
                <a:cxn ang="0">
                  <a:pos x="T8" y="T9"/>
                </a:cxn>
              </a:cxnLst>
              <a:rect l="0" t="0" r="r" b="b"/>
              <a:pathLst>
                <a:path w="161" h="75">
                  <a:moveTo>
                    <a:pt x="161" y="65"/>
                  </a:moveTo>
                  <a:cubicBezTo>
                    <a:pt x="161" y="0"/>
                    <a:pt x="161" y="0"/>
                    <a:pt x="161" y="0"/>
                  </a:cubicBezTo>
                  <a:cubicBezTo>
                    <a:pt x="141" y="16"/>
                    <a:pt x="118" y="28"/>
                    <a:pt x="93" y="37"/>
                  </a:cubicBezTo>
                  <a:cubicBezTo>
                    <a:pt x="63" y="47"/>
                    <a:pt x="32" y="53"/>
                    <a:pt x="0" y="53"/>
                  </a:cubicBezTo>
                  <a:cubicBezTo>
                    <a:pt x="51" y="71"/>
                    <a:pt x="108" y="75"/>
                    <a:pt x="161" y="6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fontScale="62500" lnSpcReduction="20000"/>
            </a:bodyPr>
            <a:lstStyle/>
            <a:p>
              <a:endParaRPr lang="en-GB"/>
            </a:p>
          </p:txBody>
        </p:sp>
        <p:sp>
          <p:nvSpPr>
            <p:cNvPr id="11" name="Freeform 9">
              <a:extLst>
                <a:ext uri="{FF2B5EF4-FFF2-40B4-BE49-F238E27FC236}">
                  <a16:creationId xmlns:a16="http://schemas.microsoft.com/office/drawing/2014/main" id="{801BAC14-9D56-42C4-920B-5142FBE1A95D}"/>
                </a:ext>
              </a:extLst>
            </p:cNvPr>
            <p:cNvSpPr>
              <a:spLocks/>
            </p:cNvSpPr>
            <p:nvPr/>
          </p:nvSpPr>
          <p:spPr bwMode="auto">
            <a:xfrm>
              <a:off x="4641483" y="2442910"/>
              <a:ext cx="3778902" cy="4366577"/>
            </a:xfrm>
            <a:custGeom>
              <a:avLst/>
              <a:gdLst>
                <a:gd name="T0" fmla="*/ 220 w 1004"/>
                <a:gd name="T1" fmla="*/ 1059 h 1160"/>
                <a:gd name="T2" fmla="*/ 286 w 1004"/>
                <a:gd name="T3" fmla="*/ 813 h 1160"/>
                <a:gd name="T4" fmla="*/ 294 w 1004"/>
                <a:gd name="T5" fmla="*/ 677 h 1160"/>
                <a:gd name="T6" fmla="*/ 389 w 1004"/>
                <a:gd name="T7" fmla="*/ 596 h 1160"/>
                <a:gd name="T8" fmla="*/ 439 w 1004"/>
                <a:gd name="T9" fmla="*/ 600 h 1160"/>
                <a:gd name="T10" fmla="*/ 489 w 1004"/>
                <a:gd name="T11" fmla="*/ 630 h 1160"/>
                <a:gd name="T12" fmla="*/ 526 w 1004"/>
                <a:gd name="T13" fmla="*/ 678 h 1160"/>
                <a:gd name="T14" fmla="*/ 577 w 1004"/>
                <a:gd name="T15" fmla="*/ 755 h 1160"/>
                <a:gd name="T16" fmla="*/ 806 w 1004"/>
                <a:gd name="T17" fmla="*/ 842 h 1160"/>
                <a:gd name="T18" fmla="*/ 968 w 1004"/>
                <a:gd name="T19" fmla="*/ 712 h 1160"/>
                <a:gd name="T20" fmla="*/ 944 w 1004"/>
                <a:gd name="T21" fmla="*/ 478 h 1160"/>
                <a:gd name="T22" fmla="*/ 861 w 1004"/>
                <a:gd name="T23" fmla="*/ 412 h 1160"/>
                <a:gd name="T24" fmla="*/ 818 w 1004"/>
                <a:gd name="T25" fmla="*/ 385 h 1160"/>
                <a:gd name="T26" fmla="*/ 796 w 1004"/>
                <a:gd name="T27" fmla="*/ 370 h 1160"/>
                <a:gd name="T28" fmla="*/ 785 w 1004"/>
                <a:gd name="T29" fmla="*/ 362 h 1160"/>
                <a:gd name="T30" fmla="*/ 778 w 1004"/>
                <a:gd name="T31" fmla="*/ 357 h 1160"/>
                <a:gd name="T32" fmla="*/ 777 w 1004"/>
                <a:gd name="T33" fmla="*/ 356 h 1160"/>
                <a:gd name="T34" fmla="*/ 735 w 1004"/>
                <a:gd name="T35" fmla="*/ 318 h 1160"/>
                <a:gd name="T36" fmla="*/ 703 w 1004"/>
                <a:gd name="T37" fmla="*/ 268 h 1160"/>
                <a:gd name="T38" fmla="*/ 692 w 1004"/>
                <a:gd name="T39" fmla="*/ 128 h 1160"/>
                <a:gd name="T40" fmla="*/ 838 w 1004"/>
                <a:gd name="T41" fmla="*/ 0 h 1160"/>
                <a:gd name="T42" fmla="*/ 663 w 1004"/>
                <a:gd name="T43" fmla="*/ 125 h 1160"/>
                <a:gd name="T44" fmla="*/ 673 w 1004"/>
                <a:gd name="T45" fmla="*/ 257 h 1160"/>
                <a:gd name="T46" fmla="*/ 704 w 1004"/>
                <a:gd name="T47" fmla="*/ 303 h 1160"/>
                <a:gd name="T48" fmla="*/ 743 w 1004"/>
                <a:gd name="T49" fmla="*/ 340 h 1160"/>
                <a:gd name="T50" fmla="*/ 744 w 1004"/>
                <a:gd name="T51" fmla="*/ 341 h 1160"/>
                <a:gd name="T52" fmla="*/ 750 w 1004"/>
                <a:gd name="T53" fmla="*/ 346 h 1160"/>
                <a:gd name="T54" fmla="*/ 761 w 1004"/>
                <a:gd name="T55" fmla="*/ 353 h 1160"/>
                <a:gd name="T56" fmla="*/ 781 w 1004"/>
                <a:gd name="T57" fmla="*/ 367 h 1160"/>
                <a:gd name="T58" fmla="*/ 822 w 1004"/>
                <a:gd name="T59" fmla="*/ 392 h 1160"/>
                <a:gd name="T60" fmla="*/ 900 w 1004"/>
                <a:gd name="T61" fmla="*/ 455 h 1160"/>
                <a:gd name="T62" fmla="*/ 922 w 1004"/>
                <a:gd name="T63" fmla="*/ 674 h 1160"/>
                <a:gd name="T64" fmla="*/ 770 w 1004"/>
                <a:gd name="T65" fmla="*/ 797 h 1160"/>
                <a:gd name="T66" fmla="*/ 555 w 1004"/>
                <a:gd name="T67" fmla="*/ 714 h 1160"/>
                <a:gd name="T68" fmla="*/ 507 w 1004"/>
                <a:gd name="T69" fmla="*/ 643 h 1160"/>
                <a:gd name="T70" fmla="*/ 472 w 1004"/>
                <a:gd name="T71" fmla="*/ 597 h 1160"/>
                <a:gd name="T72" fmla="*/ 425 w 1004"/>
                <a:gd name="T73" fmla="*/ 569 h 1160"/>
                <a:gd name="T74" fmla="*/ 378 w 1004"/>
                <a:gd name="T75" fmla="*/ 565 h 1160"/>
                <a:gd name="T76" fmla="*/ 289 w 1004"/>
                <a:gd name="T77" fmla="*/ 642 h 1160"/>
                <a:gd name="T78" fmla="*/ 282 w 1004"/>
                <a:gd name="T79" fmla="*/ 769 h 1160"/>
                <a:gd name="T80" fmla="*/ 220 w 1004"/>
                <a:gd name="T81" fmla="*/ 1001 h 1160"/>
                <a:gd name="T82" fmla="*/ 0 w 1004"/>
                <a:gd name="T83" fmla="*/ 1096 h 1160"/>
                <a:gd name="T84" fmla="*/ 0 w 1004"/>
                <a:gd name="T85" fmla="*/ 1160 h 1160"/>
                <a:gd name="T86" fmla="*/ 220 w 1004"/>
                <a:gd name="T87" fmla="*/ 105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4" h="1160">
                  <a:moveTo>
                    <a:pt x="220" y="1059"/>
                  </a:moveTo>
                  <a:cubicBezTo>
                    <a:pt x="276" y="989"/>
                    <a:pt x="290" y="901"/>
                    <a:pt x="286" y="813"/>
                  </a:cubicBezTo>
                  <a:cubicBezTo>
                    <a:pt x="284" y="765"/>
                    <a:pt x="280" y="721"/>
                    <a:pt x="294" y="677"/>
                  </a:cubicBezTo>
                  <a:cubicBezTo>
                    <a:pt x="306" y="636"/>
                    <a:pt x="348" y="604"/>
                    <a:pt x="389" y="596"/>
                  </a:cubicBezTo>
                  <a:cubicBezTo>
                    <a:pt x="404" y="592"/>
                    <a:pt x="421" y="595"/>
                    <a:pt x="439" y="600"/>
                  </a:cubicBezTo>
                  <a:cubicBezTo>
                    <a:pt x="456" y="605"/>
                    <a:pt x="476" y="618"/>
                    <a:pt x="489" y="630"/>
                  </a:cubicBezTo>
                  <a:cubicBezTo>
                    <a:pt x="506" y="645"/>
                    <a:pt x="515" y="658"/>
                    <a:pt x="526" y="678"/>
                  </a:cubicBezTo>
                  <a:cubicBezTo>
                    <a:pt x="541" y="706"/>
                    <a:pt x="558" y="731"/>
                    <a:pt x="577" y="755"/>
                  </a:cubicBezTo>
                  <a:cubicBezTo>
                    <a:pt x="632" y="824"/>
                    <a:pt x="718" y="860"/>
                    <a:pt x="806" y="842"/>
                  </a:cubicBezTo>
                  <a:cubicBezTo>
                    <a:pt x="875" y="828"/>
                    <a:pt x="938" y="775"/>
                    <a:pt x="968" y="712"/>
                  </a:cubicBezTo>
                  <a:cubicBezTo>
                    <a:pt x="1004" y="635"/>
                    <a:pt x="997" y="545"/>
                    <a:pt x="944" y="478"/>
                  </a:cubicBezTo>
                  <a:cubicBezTo>
                    <a:pt x="922" y="451"/>
                    <a:pt x="891" y="431"/>
                    <a:pt x="861" y="412"/>
                  </a:cubicBezTo>
                  <a:cubicBezTo>
                    <a:pt x="847" y="403"/>
                    <a:pt x="832" y="394"/>
                    <a:pt x="818" y="385"/>
                  </a:cubicBezTo>
                  <a:cubicBezTo>
                    <a:pt x="810" y="380"/>
                    <a:pt x="803" y="375"/>
                    <a:pt x="796" y="370"/>
                  </a:cubicBezTo>
                  <a:cubicBezTo>
                    <a:pt x="792" y="368"/>
                    <a:pt x="788" y="365"/>
                    <a:pt x="785" y="362"/>
                  </a:cubicBezTo>
                  <a:cubicBezTo>
                    <a:pt x="782" y="361"/>
                    <a:pt x="780" y="359"/>
                    <a:pt x="778" y="357"/>
                  </a:cubicBezTo>
                  <a:cubicBezTo>
                    <a:pt x="777" y="357"/>
                    <a:pt x="777" y="357"/>
                    <a:pt x="777" y="356"/>
                  </a:cubicBezTo>
                  <a:cubicBezTo>
                    <a:pt x="762" y="345"/>
                    <a:pt x="748" y="332"/>
                    <a:pt x="735" y="318"/>
                  </a:cubicBezTo>
                  <a:cubicBezTo>
                    <a:pt x="724" y="305"/>
                    <a:pt x="714" y="289"/>
                    <a:pt x="703" y="268"/>
                  </a:cubicBezTo>
                  <a:cubicBezTo>
                    <a:pt x="680" y="224"/>
                    <a:pt x="677" y="174"/>
                    <a:pt x="692" y="128"/>
                  </a:cubicBezTo>
                  <a:cubicBezTo>
                    <a:pt x="713" y="61"/>
                    <a:pt x="771" y="15"/>
                    <a:pt x="838" y="0"/>
                  </a:cubicBezTo>
                  <a:cubicBezTo>
                    <a:pt x="760" y="3"/>
                    <a:pt x="687" y="50"/>
                    <a:pt x="663" y="125"/>
                  </a:cubicBezTo>
                  <a:cubicBezTo>
                    <a:pt x="649" y="169"/>
                    <a:pt x="652" y="215"/>
                    <a:pt x="673" y="257"/>
                  </a:cubicBezTo>
                  <a:cubicBezTo>
                    <a:pt x="683" y="277"/>
                    <a:pt x="693" y="292"/>
                    <a:pt x="704" y="303"/>
                  </a:cubicBezTo>
                  <a:cubicBezTo>
                    <a:pt x="716" y="317"/>
                    <a:pt x="729" y="329"/>
                    <a:pt x="743" y="340"/>
                  </a:cubicBezTo>
                  <a:cubicBezTo>
                    <a:pt x="743" y="340"/>
                    <a:pt x="743" y="341"/>
                    <a:pt x="744" y="341"/>
                  </a:cubicBezTo>
                  <a:cubicBezTo>
                    <a:pt x="746" y="342"/>
                    <a:pt x="748" y="344"/>
                    <a:pt x="750" y="346"/>
                  </a:cubicBezTo>
                  <a:cubicBezTo>
                    <a:pt x="754" y="348"/>
                    <a:pt x="757" y="351"/>
                    <a:pt x="761" y="353"/>
                  </a:cubicBezTo>
                  <a:cubicBezTo>
                    <a:pt x="767" y="358"/>
                    <a:pt x="774" y="362"/>
                    <a:pt x="781" y="367"/>
                  </a:cubicBezTo>
                  <a:cubicBezTo>
                    <a:pt x="795" y="375"/>
                    <a:pt x="809" y="384"/>
                    <a:pt x="822" y="392"/>
                  </a:cubicBezTo>
                  <a:cubicBezTo>
                    <a:pt x="850" y="410"/>
                    <a:pt x="879" y="429"/>
                    <a:pt x="900" y="455"/>
                  </a:cubicBezTo>
                  <a:cubicBezTo>
                    <a:pt x="950" y="517"/>
                    <a:pt x="957" y="602"/>
                    <a:pt x="922" y="674"/>
                  </a:cubicBezTo>
                  <a:cubicBezTo>
                    <a:pt x="894" y="734"/>
                    <a:pt x="835" y="783"/>
                    <a:pt x="770" y="797"/>
                  </a:cubicBezTo>
                  <a:cubicBezTo>
                    <a:pt x="688" y="814"/>
                    <a:pt x="607" y="780"/>
                    <a:pt x="555" y="714"/>
                  </a:cubicBezTo>
                  <a:cubicBezTo>
                    <a:pt x="537" y="692"/>
                    <a:pt x="521" y="668"/>
                    <a:pt x="507" y="643"/>
                  </a:cubicBezTo>
                  <a:cubicBezTo>
                    <a:pt x="497" y="623"/>
                    <a:pt x="488" y="611"/>
                    <a:pt x="472" y="597"/>
                  </a:cubicBezTo>
                  <a:cubicBezTo>
                    <a:pt x="460" y="586"/>
                    <a:pt x="441" y="574"/>
                    <a:pt x="425" y="569"/>
                  </a:cubicBezTo>
                  <a:cubicBezTo>
                    <a:pt x="408" y="564"/>
                    <a:pt x="392" y="562"/>
                    <a:pt x="378" y="565"/>
                  </a:cubicBezTo>
                  <a:cubicBezTo>
                    <a:pt x="339" y="573"/>
                    <a:pt x="301" y="603"/>
                    <a:pt x="289" y="642"/>
                  </a:cubicBezTo>
                  <a:cubicBezTo>
                    <a:pt x="276" y="682"/>
                    <a:pt x="280" y="724"/>
                    <a:pt x="282" y="769"/>
                  </a:cubicBezTo>
                  <a:cubicBezTo>
                    <a:pt x="286" y="851"/>
                    <a:pt x="272" y="935"/>
                    <a:pt x="220" y="1001"/>
                  </a:cubicBezTo>
                  <a:cubicBezTo>
                    <a:pt x="167" y="1067"/>
                    <a:pt x="83" y="1092"/>
                    <a:pt x="0" y="1096"/>
                  </a:cubicBezTo>
                  <a:cubicBezTo>
                    <a:pt x="0" y="1160"/>
                    <a:pt x="0" y="1160"/>
                    <a:pt x="0" y="1160"/>
                  </a:cubicBezTo>
                  <a:cubicBezTo>
                    <a:pt x="84" y="1154"/>
                    <a:pt x="167" y="1126"/>
                    <a:pt x="220" y="1059"/>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7679253" y="4305332"/>
              <a:ext cx="6975" cy="872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7764702" y="4385549"/>
              <a:ext cx="38364" cy="48828"/>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7813529" y="4460533"/>
              <a:ext cx="8719" cy="22670"/>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7836199" y="4512849"/>
              <a:ext cx="8719" cy="64523"/>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7806554" y="4802326"/>
              <a:ext cx="3488" cy="872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7719362" y="4893006"/>
              <a:ext cx="38364" cy="523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0016000" y="1053069"/>
              <a:ext cx="26157" cy="19183"/>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7" name="Freeform 35">
              <a:extLst>
                <a:ext uri="{FF2B5EF4-FFF2-40B4-BE49-F238E27FC236}">
                  <a16:creationId xmlns:a16="http://schemas.microsoft.com/office/drawing/2014/main" id="{6528148B-DF9B-4C38-9A0C-54575B6D12B3}"/>
                </a:ext>
              </a:extLst>
            </p:cNvPr>
            <p:cNvSpPr>
              <a:spLocks/>
            </p:cNvSpPr>
            <p:nvPr/>
          </p:nvSpPr>
          <p:spPr bwMode="auto">
            <a:xfrm>
              <a:off x="10370000" y="958901"/>
              <a:ext cx="74985" cy="6975"/>
            </a:xfrm>
            <a:custGeom>
              <a:avLst/>
              <a:gdLst>
                <a:gd name="T0" fmla="*/ 11 w 20"/>
                <a:gd name="T1" fmla="*/ 1 h 2"/>
                <a:gd name="T2" fmla="*/ 12 w 20"/>
                <a:gd name="T3" fmla="*/ 2 h 2"/>
                <a:gd name="T4" fmla="*/ 11 w 20"/>
                <a:gd name="T5" fmla="*/ 1 h 2"/>
              </a:gdLst>
              <a:ahLst/>
              <a:cxnLst>
                <a:cxn ang="0">
                  <a:pos x="T0" y="T1"/>
                </a:cxn>
                <a:cxn ang="0">
                  <a:pos x="T2" y="T3"/>
                </a:cxn>
                <a:cxn ang="0">
                  <a:pos x="T4" y="T5"/>
                </a:cxn>
              </a:cxnLst>
              <a:rect l="0" t="0" r="r" b="b"/>
              <a:pathLst>
                <a:path w="20" h="2">
                  <a:moveTo>
                    <a:pt x="11" y="1"/>
                  </a:moveTo>
                  <a:cubicBezTo>
                    <a:pt x="11" y="2"/>
                    <a:pt x="11" y="2"/>
                    <a:pt x="12" y="2"/>
                  </a:cubicBezTo>
                  <a:cubicBezTo>
                    <a:pt x="20" y="2"/>
                    <a:pt x="0" y="0"/>
                    <a:pt x="11"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0122374" y="997266"/>
              <a:ext cx="22669" cy="1046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0539152" y="997266"/>
              <a:ext cx="22669" cy="1046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0" name="Freeform 38">
              <a:extLst>
                <a:ext uri="{FF2B5EF4-FFF2-40B4-BE49-F238E27FC236}">
                  <a16:creationId xmlns:a16="http://schemas.microsoft.com/office/drawing/2014/main" id="{692F95B4-8153-436D-8D8F-6AD775E57C8C}"/>
                </a:ext>
              </a:extLst>
            </p:cNvPr>
            <p:cNvSpPr>
              <a:spLocks/>
            </p:cNvSpPr>
            <p:nvPr/>
          </p:nvSpPr>
          <p:spPr bwMode="auto">
            <a:xfrm>
              <a:off x="10265369" y="962389"/>
              <a:ext cx="22669" cy="3488"/>
            </a:xfrm>
            <a:custGeom>
              <a:avLst/>
              <a:gdLst>
                <a:gd name="T0" fmla="*/ 0 w 6"/>
                <a:gd name="T1" fmla="*/ 1 h 1"/>
                <a:gd name="T2" fmla="*/ 5 w 6"/>
                <a:gd name="T3" fmla="*/ 0 h 1"/>
                <a:gd name="T4" fmla="*/ 0 w 6"/>
                <a:gd name="T5" fmla="*/ 1 h 1"/>
              </a:gdLst>
              <a:ahLst/>
              <a:cxnLst>
                <a:cxn ang="0">
                  <a:pos x="T0" y="T1"/>
                </a:cxn>
                <a:cxn ang="0">
                  <a:pos x="T2" y="T3"/>
                </a:cxn>
                <a:cxn ang="0">
                  <a:pos x="T4" y="T5"/>
                </a:cxn>
              </a:cxnLst>
              <a:rect l="0" t="0" r="r" b="b"/>
              <a:pathLst>
                <a:path w="6" h="1">
                  <a:moveTo>
                    <a:pt x="0" y="1"/>
                  </a:moveTo>
                  <a:cubicBezTo>
                    <a:pt x="2" y="1"/>
                    <a:pt x="3" y="1"/>
                    <a:pt x="5" y="0"/>
                  </a:cubicBezTo>
                  <a:cubicBezTo>
                    <a:pt x="6" y="0"/>
                    <a:pt x="5" y="0"/>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0860018" y="1300694"/>
              <a:ext cx="26157" cy="5754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0785034" y="1180370"/>
              <a:ext cx="6975" cy="872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0668196" y="1063532"/>
              <a:ext cx="26157" cy="19183"/>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4979788" y="6143340"/>
              <a:ext cx="6975" cy="3488"/>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9925320" y="1147236"/>
              <a:ext cx="15694" cy="19183"/>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5107089" y="6063123"/>
              <a:ext cx="15694" cy="8720"/>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9804995" y="1471591"/>
              <a:ext cx="3488" cy="13951"/>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9846848" y="1251867"/>
              <a:ext cx="22669" cy="61035"/>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7438603" y="3726377"/>
              <a:ext cx="13951" cy="6975"/>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8352376" y="2755057"/>
              <a:ext cx="6975" cy="6975"/>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4580449" y="6377015"/>
              <a:ext cx="90680" cy="33134"/>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4847256" y="767079"/>
              <a:ext cx="7341569" cy="5616911"/>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85" name="Rectangle 84">
              <a:extLst>
                <a:ext uri="{FF2B5EF4-FFF2-40B4-BE49-F238E27FC236}">
                  <a16:creationId xmlns:a16="http://schemas.microsoft.com/office/drawing/2014/main" id="{BD2D3B7C-AB6F-4555-BB04-96956AF7A318}"/>
                </a:ext>
              </a:extLst>
            </p:cNvPr>
            <p:cNvSpPr/>
            <p:nvPr/>
          </p:nvSpPr>
          <p:spPr bwMode="auto">
            <a:xfrm>
              <a:off x="0" y="6217443"/>
              <a:ext cx="4641481" cy="352425"/>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fontScale="92500" lnSpcReduction="20000"/>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a:stCxn id="85" idx="1"/>
            </p:cNvCxnSpPr>
            <p:nvPr/>
          </p:nvCxnSpPr>
          <p:spPr>
            <a:xfrm>
              <a:off x="0" y="6393656"/>
              <a:ext cx="465772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689A17EB-427E-472E-96A6-82661E717481}"/>
                </a:ext>
              </a:extLst>
            </p:cNvPr>
            <p:cNvSpPr/>
            <p:nvPr/>
          </p:nvSpPr>
          <p:spPr bwMode="auto">
            <a:xfrm>
              <a:off x="0" y="6568837"/>
              <a:ext cx="4641480" cy="246301"/>
            </a:xfrm>
            <a:prstGeom prst="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normAutofit fontScale="47500" lnSpcReduction="20000"/>
            </a:bodyPr>
            <a:lstStyle/>
            <a:p>
              <a:pPr algn="l"/>
              <a:endParaRPr lang="en-GB"/>
            </a:p>
          </p:txBody>
        </p:sp>
      </p:grpSp>
      <p:sp>
        <p:nvSpPr>
          <p:cNvPr id="87" name="Rectangle 86">
            <a:extLst>
              <a:ext uri="{FF2B5EF4-FFF2-40B4-BE49-F238E27FC236}">
                <a16:creationId xmlns:a16="http://schemas.microsoft.com/office/drawing/2014/main" id="{B8E9FA09-5260-4878-99CA-62F77573EAA5}"/>
              </a:ext>
            </a:extLst>
          </p:cNvPr>
          <p:cNvSpPr/>
          <p:nvPr/>
        </p:nvSpPr>
        <p:spPr>
          <a:xfrm>
            <a:off x="379535" y="504580"/>
            <a:ext cx="6863696" cy="830997"/>
          </a:xfrm>
          <a:prstGeom prst="rect">
            <a:avLst/>
          </a:prstGeom>
        </p:spPr>
        <p:txBody>
          <a:bodyPr wrap="square" lIns="0" tIns="0" rIns="0" bIns="0" anchor="t">
            <a:noAutofit/>
          </a:bodyPr>
          <a:lstStyle/>
          <a:p>
            <a:r>
              <a:rPr lang="da-DK" sz="2800" b="1" dirty="0">
                <a:solidFill>
                  <a:prstClr val="black">
                    <a:lumMod val="75000"/>
                    <a:lumOff val="25000"/>
                  </a:prstClr>
                </a:solidFill>
                <a:ea typeface="+mj-ea"/>
                <a:cs typeface="+mj-cs"/>
              </a:rPr>
              <a:t>Life of a Case: </a:t>
            </a:r>
          </a:p>
          <a:p>
            <a:r>
              <a:rPr lang="da-DK" sz="2800" b="1" dirty="0">
                <a:solidFill>
                  <a:schemeClr val="accent1"/>
                </a:solidFill>
                <a:ea typeface="+mj-ea"/>
                <a:cs typeface="+mj-cs"/>
              </a:rPr>
              <a:t>Differential Response (DR)</a:t>
            </a:r>
          </a:p>
        </p:txBody>
      </p:sp>
      <p:grpSp>
        <p:nvGrpSpPr>
          <p:cNvPr id="119" name="Group 118">
            <a:extLst>
              <a:ext uri="{FF2B5EF4-FFF2-40B4-BE49-F238E27FC236}">
                <a16:creationId xmlns:a16="http://schemas.microsoft.com/office/drawing/2014/main" id="{E5691F86-88F8-41B2-B07F-6021649A1998}"/>
              </a:ext>
            </a:extLst>
          </p:cNvPr>
          <p:cNvGrpSpPr/>
          <p:nvPr/>
        </p:nvGrpSpPr>
        <p:grpSpPr>
          <a:xfrm>
            <a:off x="3404001" y="4404096"/>
            <a:ext cx="277415" cy="382191"/>
            <a:chOff x="9251904" y="2737162"/>
            <a:chExt cx="369885" cy="509590"/>
          </a:xfrm>
        </p:grpSpPr>
        <p:sp>
          <p:nvSpPr>
            <p:cNvPr id="120" name="Oval 67">
              <a:hlinkClick r:id="rId3" action="ppaction://hlinksldjump"/>
              <a:extLst>
                <a:ext uri="{FF2B5EF4-FFF2-40B4-BE49-F238E27FC236}">
                  <a16:creationId xmlns:a16="http://schemas.microsoft.com/office/drawing/2014/main" id="{DC4E9731-84B5-4A69-9D94-EC39724FD23D}"/>
                </a:ext>
              </a:extLst>
            </p:cNvPr>
            <p:cNvSpPr>
              <a:spLocks noChangeArrowheads="1"/>
            </p:cNvSpPr>
            <p:nvPr/>
          </p:nvSpPr>
          <p:spPr bwMode="auto">
            <a:xfrm>
              <a:off x="9325741" y="2817093"/>
              <a:ext cx="220616" cy="216376"/>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1" name="Freeform 66">
              <a:hlinkClick r:id="rId3" action="ppaction://hlinksldjump"/>
              <a:extLst>
                <a:ext uri="{FF2B5EF4-FFF2-40B4-BE49-F238E27FC236}">
                  <a16:creationId xmlns:a16="http://schemas.microsoft.com/office/drawing/2014/main" id="{3C080BDF-5A62-48C0-884B-11E22DEA7F29}"/>
                </a:ext>
              </a:extLst>
            </p:cNvPr>
            <p:cNvSpPr>
              <a:spLocks noEditPoints="1"/>
            </p:cNvSpPr>
            <p:nvPr/>
          </p:nvSpPr>
          <p:spPr bwMode="auto">
            <a:xfrm>
              <a:off x="9251904" y="2737162"/>
              <a:ext cx="369885" cy="509590"/>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hlinkClick r:id="rId3" action="ppaction://hlinksldjump"/>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49"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124" name="Freeform: Shape 123">
            <a:extLst>
              <a:ext uri="{FF2B5EF4-FFF2-40B4-BE49-F238E27FC236}">
                <a16:creationId xmlns:a16="http://schemas.microsoft.com/office/drawing/2014/main" id="{120B58C4-F013-47ED-9C75-CB2DFB003A15}"/>
              </a:ext>
            </a:extLst>
          </p:cNvPr>
          <p:cNvSpPr/>
          <p:nvPr/>
        </p:nvSpPr>
        <p:spPr bwMode="auto">
          <a:xfrm>
            <a:off x="930643" y="3162631"/>
            <a:ext cx="2610996" cy="1250091"/>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sp>
        <p:nvSpPr>
          <p:cNvPr id="66" name="TextBox 65">
            <a:extLst>
              <a:ext uri="{FF2B5EF4-FFF2-40B4-BE49-F238E27FC236}">
                <a16:creationId xmlns:a16="http://schemas.microsoft.com/office/drawing/2014/main" id="{4B56C752-92BE-4B2D-ACB6-A6B2F3F8CA58}"/>
              </a:ext>
            </a:extLst>
          </p:cNvPr>
          <p:cNvSpPr txBox="1"/>
          <p:nvPr/>
        </p:nvSpPr>
        <p:spPr>
          <a:xfrm>
            <a:off x="825527" y="2799897"/>
            <a:ext cx="2731947" cy="296654"/>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sz="2000" dirty="0"/>
              <a:t>Differential Response</a:t>
            </a:r>
            <a:endParaRPr lang="en-US" sz="2000" dirty="0"/>
          </a:p>
        </p:txBody>
      </p:sp>
      <p:sp>
        <p:nvSpPr>
          <p:cNvPr id="67" name="TextBox 66">
            <a:extLst>
              <a:ext uri="{FF2B5EF4-FFF2-40B4-BE49-F238E27FC236}">
                <a16:creationId xmlns:a16="http://schemas.microsoft.com/office/drawing/2014/main" id="{1C0F4DA7-A302-45D4-A4C4-D3326D921052}"/>
              </a:ext>
            </a:extLst>
          </p:cNvPr>
          <p:cNvSpPr txBox="1"/>
          <p:nvPr/>
        </p:nvSpPr>
        <p:spPr>
          <a:xfrm>
            <a:off x="2401622" y="3505230"/>
            <a:ext cx="1142004" cy="266249"/>
          </a:xfrm>
          <a:prstGeom prst="rect">
            <a:avLst/>
          </a:prstGeom>
          <a:noFill/>
        </p:spPr>
        <p:txBody>
          <a:bodyPr wrap="square" lIns="0" tIns="0" rIns="0" bIns="0" rtlCol="0" anchor="t">
            <a:normAutofit/>
          </a:bodyPr>
          <a:lstStyle/>
          <a:p>
            <a:pPr algn="ctr">
              <a:lnSpc>
                <a:spcPct val="120000"/>
              </a:lnSpc>
            </a:pPr>
            <a:endParaRPr lang="en-US" sz="1100" b="1" dirty="0">
              <a:solidFill>
                <a:schemeClr val="tx1">
                  <a:lumMod val="75000"/>
                  <a:lumOff val="25000"/>
                </a:schemeClr>
              </a:solidFill>
            </a:endParaRPr>
          </a:p>
        </p:txBody>
      </p:sp>
      <p:pic>
        <p:nvPicPr>
          <p:cNvPr id="77" name="Picture 76">
            <a:extLst>
              <a:ext uri="{FF2B5EF4-FFF2-40B4-BE49-F238E27FC236}">
                <a16:creationId xmlns:a16="http://schemas.microsoft.com/office/drawing/2014/main" id="{9AA041B9-A442-2F4C-9F66-F46ACA9B745E}"/>
              </a:ext>
            </a:extLst>
          </p:cNvPr>
          <p:cNvPicPr>
            <a:picLocks noChangeAspect="1"/>
          </p:cNvPicPr>
          <p:nvPr/>
        </p:nvPicPr>
        <p:blipFill>
          <a:blip r:embed="rId4"/>
          <a:stretch>
            <a:fillRect/>
          </a:stretch>
        </p:blipFill>
        <p:spPr>
          <a:xfrm>
            <a:off x="-1340989" y="4564825"/>
            <a:ext cx="1315323" cy="451211"/>
          </a:xfrm>
          <a:prstGeom prst="rect">
            <a:avLst/>
          </a:prstGeom>
        </p:spPr>
      </p:pic>
    </p:spTree>
    <p:extLst>
      <p:ext uri="{BB962C8B-B14F-4D97-AF65-F5344CB8AC3E}">
        <p14:creationId xmlns:p14="http://schemas.microsoft.com/office/powerpoint/2010/main" val="36674206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77778E-6 -2.83951E-6 L 0.39045 -2.83951E-6 " pathEditMode="relative" rAng="0" ptsTypes="AA">
                                      <p:cBhvr>
                                        <p:cTn id="6" dur="5000" fill="hold"/>
                                        <p:tgtEl>
                                          <p:spTgt spid="77"/>
                                        </p:tgtEl>
                                        <p:attrNameLst>
                                          <p:attrName>ppt_x</p:attrName>
                                          <p:attrName>ppt_y</p:attrName>
                                        </p:attrNameLst>
                                      </p:cBhvr>
                                      <p:rCtr x="19514" y="0"/>
                                    </p:animMotion>
                                  </p:childTnLst>
                                </p:cTn>
                              </p:par>
                            </p:childTnLst>
                          </p:cTn>
                        </p:par>
                        <p:par>
                          <p:cTn id="7" fill="hold">
                            <p:stCondLst>
                              <p:cond delay="5000"/>
                            </p:stCondLst>
                            <p:childTnLst>
                              <p:par>
                                <p:cTn id="8" presetID="23" presetClass="entr" presetSubtype="16" fill="hold" nodeType="afterEffect">
                                  <p:stCondLst>
                                    <p:cond delay="0"/>
                                  </p:stCondLst>
                                  <p:childTnLst>
                                    <p:set>
                                      <p:cBhvr>
                                        <p:cTn id="9" dur="1" fill="hold">
                                          <p:stCondLst>
                                            <p:cond delay="0"/>
                                          </p:stCondLst>
                                        </p:cTn>
                                        <p:tgtEl>
                                          <p:spTgt spid="119"/>
                                        </p:tgtEl>
                                        <p:attrNameLst>
                                          <p:attrName>style.visibility</p:attrName>
                                        </p:attrNameLst>
                                      </p:cBhvr>
                                      <p:to>
                                        <p:strVal val="visible"/>
                                      </p:to>
                                    </p:set>
                                    <p:anim calcmode="lin" valueType="num">
                                      <p:cBhvr>
                                        <p:cTn id="10" dur="100" fill="hold"/>
                                        <p:tgtEl>
                                          <p:spTgt spid="119"/>
                                        </p:tgtEl>
                                        <p:attrNameLst>
                                          <p:attrName>ppt_w</p:attrName>
                                        </p:attrNameLst>
                                      </p:cBhvr>
                                      <p:tavLst>
                                        <p:tav tm="0">
                                          <p:val>
                                            <p:fltVal val="0"/>
                                          </p:val>
                                        </p:tav>
                                        <p:tav tm="100000">
                                          <p:val>
                                            <p:strVal val="#ppt_w"/>
                                          </p:val>
                                        </p:tav>
                                      </p:tavLst>
                                    </p:anim>
                                    <p:anim calcmode="lin" valueType="num">
                                      <p:cBhvr>
                                        <p:cTn id="11" dur="100" fill="hold"/>
                                        <p:tgtEl>
                                          <p:spTgt spid="119"/>
                                        </p:tgtEl>
                                        <p:attrNameLst>
                                          <p:attrName>ppt_h</p:attrName>
                                        </p:attrNameLst>
                                      </p:cBhvr>
                                      <p:tavLst>
                                        <p:tav tm="0">
                                          <p:val>
                                            <p:fltVal val="0"/>
                                          </p:val>
                                        </p:tav>
                                        <p:tav tm="100000">
                                          <p:val>
                                            <p:strVal val="#ppt_h"/>
                                          </p:val>
                                        </p:tav>
                                      </p:tavLst>
                                    </p:anim>
                                  </p:childTnLst>
                                </p:cTn>
                              </p:par>
                            </p:childTnLst>
                          </p:cTn>
                        </p:par>
                        <p:par>
                          <p:cTn id="12" fill="hold">
                            <p:stCondLst>
                              <p:cond delay="5100"/>
                            </p:stCondLst>
                            <p:childTnLst>
                              <p:par>
                                <p:cTn id="13" presetID="6" presetClass="emph" presetSubtype="0" autoRev="1" fill="hold" nodeType="afterEffect">
                                  <p:stCondLst>
                                    <p:cond delay="0"/>
                                  </p:stCondLst>
                                  <p:childTnLst>
                                    <p:animScale>
                                      <p:cBhvr>
                                        <p:cTn id="14" dur="100" fill="hold"/>
                                        <p:tgtEl>
                                          <p:spTgt spid="119"/>
                                        </p:tgtEl>
                                      </p:cBhvr>
                                      <p:by x="110000" y="110000"/>
                                    </p:animScale>
                                  </p:childTnLst>
                                </p:cTn>
                              </p:par>
                            </p:childTnLst>
                          </p:cTn>
                        </p:par>
                        <p:par>
                          <p:cTn id="15" fill="hold">
                            <p:stCondLst>
                              <p:cond delay="5300"/>
                            </p:stCondLst>
                            <p:childTnLst>
                              <p:par>
                                <p:cTn id="16" presetID="1" presetClass="entr" presetSubtype="0" fill="hold" grpId="0" nodeType="afterEffect">
                                  <p:stCondLst>
                                    <p:cond delay="0"/>
                                  </p:stCondLst>
                                  <p:childTnLst>
                                    <p:set>
                                      <p:cBhvr>
                                        <p:cTn id="17" dur="1" fill="hold">
                                          <p:stCondLst>
                                            <p:cond delay="0"/>
                                          </p:stCondLst>
                                        </p:cTn>
                                        <p:tgtEl>
                                          <p:spTgt spid="124"/>
                                        </p:tgtEl>
                                        <p:attrNameLst>
                                          <p:attrName>style.visibility</p:attrName>
                                        </p:attrNameLst>
                                      </p:cBhvr>
                                      <p:to>
                                        <p:strVal val="visible"/>
                                      </p:to>
                                    </p:set>
                                  </p:childTnLst>
                                </p:cTn>
                              </p:par>
                            </p:childTnLst>
                          </p:cTn>
                        </p:par>
                        <p:par>
                          <p:cTn id="18" fill="hold">
                            <p:stCondLst>
                              <p:cond delay="5300"/>
                            </p:stCondLst>
                            <p:childTnLst>
                              <p:par>
                                <p:cTn id="19" presetID="22" presetClass="entr" presetSubtype="8" fill="hold" grpId="0" nodeType="after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left)">
                                      <p:cBhvr>
                                        <p:cTn id="21" dur="500"/>
                                        <p:tgtEl>
                                          <p:spTgt spid="66"/>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19"/>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childTnLst>
        </p:cTn>
      </p:par>
    </p:tnLst>
    <p:bldLst>
      <p:bldP spid="124" grpId="0" animBg="1"/>
      <p:bldP spid="66" grpId="0"/>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3435337" y="4782762"/>
            <a:ext cx="68010" cy="24851"/>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10482991" y="1691431"/>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10599639" y="1800936"/>
            <a:ext cx="52371" cy="66655"/>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10666292" y="1903297"/>
            <a:ext cx="11902" cy="30948"/>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10697238" y="1974714"/>
            <a:ext cx="11902" cy="88080"/>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10656771" y="2369880"/>
            <a:ext cx="4761" cy="1190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10537745" y="2493667"/>
            <a:ext cx="52371" cy="714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3672897" y="-2748251"/>
            <a:ext cx="35708" cy="26186"/>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3818110" y="-2824429"/>
            <a:ext cx="30946" cy="1428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4387055" y="-2824429"/>
            <a:ext cx="30946" cy="1428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4825072" y="-2410218"/>
            <a:ext cx="35708" cy="7855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4722711" y="-2574473"/>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4563214" y="-2733968"/>
            <a:ext cx="35708" cy="26186"/>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7007341" y="4171933"/>
            <a:ext cx="9521" cy="476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13549109" y="-2619703"/>
            <a:ext cx="21425" cy="26186"/>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7181121" y="4062428"/>
            <a:ext cx="21425" cy="11904"/>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13384853" y="-2176925"/>
            <a:ext cx="4761" cy="19044"/>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13441987" y="-2476871"/>
            <a:ext cx="30946" cy="83319"/>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10154478" y="901097"/>
            <a:ext cx="19044" cy="9521"/>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11401875" y="-424857"/>
            <a:ext cx="9521"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nvGrpSpPr>
          <p:cNvPr id="8" name="Group 7"/>
          <p:cNvGrpSpPr/>
          <p:nvPr/>
        </p:nvGrpSpPr>
        <p:grpSpPr>
          <a:xfrm>
            <a:off x="0" y="-2890840"/>
            <a:ext cx="16626676" cy="7920015"/>
            <a:chOff x="0" y="-3151015"/>
            <a:chExt cx="16626676" cy="7920015"/>
          </a:xfrm>
        </p:grpSpPr>
        <p:grpSp>
          <p:nvGrpSpPr>
            <p:cNvPr id="7" name="Group 6"/>
            <p:cNvGrpSpPr/>
            <p:nvPr/>
          </p:nvGrpSpPr>
          <p:grpSpPr>
            <a:xfrm>
              <a:off x="6323757" y="-3151015"/>
              <a:ext cx="10302919" cy="7920015"/>
              <a:chOff x="6323757" y="-3151015"/>
              <a:chExt cx="10302919" cy="7920015"/>
            </a:xfrm>
          </p:grpSpPr>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6323757" y="1551251"/>
                <a:ext cx="2807886" cy="3217749"/>
              </a:xfrm>
              <a:custGeom>
                <a:avLst/>
                <a:gdLst/>
                <a:ahLst/>
                <a:cxnLst/>
                <a:rect l="l" t="t" r="r" b="b"/>
                <a:pathLst>
                  <a:path w="2807886" h="3217749">
                    <a:moveTo>
                      <a:pt x="464984" y="2641543"/>
                    </a:moveTo>
                    <a:cubicBezTo>
                      <a:pt x="461287" y="2642982"/>
                      <a:pt x="459773" y="2643390"/>
                      <a:pt x="464984" y="2641543"/>
                    </a:cubicBezTo>
                    <a:close/>
                    <a:moveTo>
                      <a:pt x="466342" y="2640975"/>
                    </a:moveTo>
                    <a:cubicBezTo>
                      <a:pt x="465902" y="2641335"/>
                      <a:pt x="465431" y="2641490"/>
                      <a:pt x="464984" y="2641543"/>
                    </a:cubicBezTo>
                    <a:close/>
                    <a:moveTo>
                      <a:pt x="472730" y="2636909"/>
                    </a:moveTo>
                    <a:cubicBezTo>
                      <a:pt x="471522" y="2638117"/>
                      <a:pt x="470598" y="2639041"/>
                      <a:pt x="469674" y="2639583"/>
                    </a:cubicBezTo>
                    <a:lnTo>
                      <a:pt x="466342" y="2640975"/>
                    </a:lnTo>
                    <a:close/>
                    <a:moveTo>
                      <a:pt x="646553" y="2535476"/>
                    </a:moveTo>
                    <a:lnTo>
                      <a:pt x="642296" y="2539246"/>
                    </a:lnTo>
                    <a:cubicBezTo>
                      <a:pt x="642693" y="2538855"/>
                      <a:pt x="642481" y="2539060"/>
                      <a:pt x="642296" y="2537961"/>
                    </a:cubicBezTo>
                    <a:cubicBezTo>
                      <a:pt x="643334" y="2537441"/>
                      <a:pt x="644792" y="2536712"/>
                      <a:pt x="646553" y="2535476"/>
                    </a:cubicBezTo>
                    <a:close/>
                    <a:moveTo>
                      <a:pt x="2014240" y="0"/>
                    </a:moveTo>
                    <a:cubicBezTo>
                      <a:pt x="2224912" y="5140"/>
                      <a:pt x="2440724" y="66822"/>
                      <a:pt x="2610290" y="190186"/>
                    </a:cubicBezTo>
                    <a:cubicBezTo>
                      <a:pt x="2682121" y="240173"/>
                      <a:pt x="2748257" y="293958"/>
                      <a:pt x="2807886" y="355808"/>
                    </a:cubicBezTo>
                    <a:lnTo>
                      <a:pt x="2807886" y="1194993"/>
                    </a:lnTo>
                    <a:cubicBezTo>
                      <a:pt x="2731979" y="1099540"/>
                      <a:pt x="2665008" y="996174"/>
                      <a:pt x="2605152" y="889250"/>
                    </a:cubicBezTo>
                    <a:cubicBezTo>
                      <a:pt x="2553768" y="786446"/>
                      <a:pt x="2507522" y="724764"/>
                      <a:pt x="2425308" y="652802"/>
                    </a:cubicBezTo>
                    <a:cubicBezTo>
                      <a:pt x="2363648" y="596260"/>
                      <a:pt x="2266019" y="534578"/>
                      <a:pt x="2183806" y="508877"/>
                    </a:cubicBezTo>
                    <a:cubicBezTo>
                      <a:pt x="2096453" y="483176"/>
                      <a:pt x="2014240" y="472896"/>
                      <a:pt x="1942302" y="488316"/>
                    </a:cubicBezTo>
                    <a:cubicBezTo>
                      <a:pt x="1741906" y="529437"/>
                      <a:pt x="1546648" y="683643"/>
                      <a:pt x="1484988" y="884110"/>
                    </a:cubicBezTo>
                    <a:cubicBezTo>
                      <a:pt x="1418189" y="1089716"/>
                      <a:pt x="1438743" y="1305604"/>
                      <a:pt x="1449019" y="1536912"/>
                    </a:cubicBezTo>
                    <a:cubicBezTo>
                      <a:pt x="1469573" y="1958406"/>
                      <a:pt x="1397636" y="2390181"/>
                      <a:pt x="1130441" y="2729432"/>
                    </a:cubicBezTo>
                    <a:cubicBezTo>
                      <a:pt x="858107" y="3068684"/>
                      <a:pt x="426485" y="3197188"/>
                      <a:pt x="0" y="3217749"/>
                    </a:cubicBezTo>
                    <a:cubicBezTo>
                      <a:pt x="0" y="3217749"/>
                      <a:pt x="0" y="3217749"/>
                      <a:pt x="0" y="2739712"/>
                    </a:cubicBezTo>
                    <a:cubicBezTo>
                      <a:pt x="159290" y="2729432"/>
                      <a:pt x="303164" y="2708871"/>
                      <a:pt x="462453" y="2642049"/>
                    </a:cubicBezTo>
                    <a:cubicBezTo>
                      <a:pt x="466384" y="2642049"/>
                      <a:pt x="467308" y="2642049"/>
                      <a:pt x="469674" y="2639583"/>
                    </a:cubicBezTo>
                    <a:cubicBezTo>
                      <a:pt x="482121" y="2634563"/>
                      <a:pt x="503560" y="2624809"/>
                      <a:pt x="503560" y="2621488"/>
                    </a:cubicBezTo>
                    <a:cubicBezTo>
                      <a:pt x="524114" y="2611208"/>
                      <a:pt x="544667" y="2600928"/>
                      <a:pt x="565220" y="2590647"/>
                    </a:cubicBezTo>
                    <a:cubicBezTo>
                      <a:pt x="590912" y="2575227"/>
                      <a:pt x="616604" y="2554666"/>
                      <a:pt x="642296" y="2539246"/>
                    </a:cubicBezTo>
                    <a:cubicBezTo>
                      <a:pt x="647434" y="2534105"/>
                      <a:pt x="652573" y="2534105"/>
                      <a:pt x="657711" y="2528965"/>
                    </a:cubicBezTo>
                    <a:lnTo>
                      <a:pt x="646553" y="2535476"/>
                    </a:lnTo>
                    <a:cubicBezTo>
                      <a:pt x="655474" y="2527671"/>
                      <a:pt x="673102" y="2513564"/>
                      <a:pt x="673126" y="2513545"/>
                    </a:cubicBezTo>
                    <a:cubicBezTo>
                      <a:pt x="688541" y="2498124"/>
                      <a:pt x="703956" y="2482704"/>
                      <a:pt x="719371" y="2467283"/>
                    </a:cubicBezTo>
                    <a:cubicBezTo>
                      <a:pt x="728364" y="2458288"/>
                      <a:pt x="776696" y="2398132"/>
                      <a:pt x="771428" y="2410781"/>
                    </a:cubicBezTo>
                    <a:lnTo>
                      <a:pt x="765617" y="2421022"/>
                    </a:lnTo>
                    <a:cubicBezTo>
                      <a:pt x="873522" y="2271957"/>
                      <a:pt x="899214" y="2199994"/>
                      <a:pt x="940321" y="2025228"/>
                    </a:cubicBezTo>
                    <a:cubicBezTo>
                      <a:pt x="966013" y="1886443"/>
                      <a:pt x="976290" y="1721958"/>
                      <a:pt x="966013" y="1536912"/>
                    </a:cubicBezTo>
                    <a:cubicBezTo>
                      <a:pt x="940321" y="1084576"/>
                      <a:pt x="955736" y="585979"/>
                      <a:pt x="1335975" y="267289"/>
                    </a:cubicBezTo>
                    <a:cubicBezTo>
                      <a:pt x="1531233" y="113083"/>
                      <a:pt x="1757321" y="0"/>
                      <a:pt x="2014240"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6604659" y="-3151015"/>
                <a:ext cx="10022017" cy="7667676"/>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p>
            </p:txBody>
          </p:sp>
        </p:grpSp>
        <p:grpSp>
          <p:nvGrpSpPr>
            <p:cNvPr id="3" name="Group 2"/>
            <p:cNvGrpSpPr/>
            <p:nvPr/>
          </p:nvGrpSpPr>
          <p:grpSpPr>
            <a:xfrm>
              <a:off x="0" y="4288496"/>
              <a:ext cx="6358287" cy="478938"/>
              <a:chOff x="0" y="4655843"/>
              <a:chExt cx="3493294" cy="263132"/>
            </a:xfrm>
          </p:grpSpPr>
          <p:sp>
            <p:nvSpPr>
              <p:cNvPr id="85" name="Rectangle 84">
                <a:extLst>
                  <a:ext uri="{FF2B5EF4-FFF2-40B4-BE49-F238E27FC236}">
                    <a16:creationId xmlns:a16="http://schemas.microsoft.com/office/drawing/2014/main" id="{BD2D3B7C-AB6F-4555-BB04-96956AF7A318}"/>
                  </a:ext>
                </a:extLst>
              </p:cNvPr>
              <p:cNvSpPr/>
              <p:nvPr/>
            </p:nvSpPr>
            <p:spPr bwMode="auto">
              <a:xfrm>
                <a:off x="5074" y="4655843"/>
                <a:ext cx="3480994" cy="263132"/>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p:cNvCxnSpPr>
              <p:nvPr/>
            </p:nvCxnSpPr>
            <p:spPr>
              <a:xfrm>
                <a:off x="0" y="4795245"/>
                <a:ext cx="3493294"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19" name="Group 118">
            <a:extLst>
              <a:ext uri="{FF2B5EF4-FFF2-40B4-BE49-F238E27FC236}">
                <a16:creationId xmlns:a16="http://schemas.microsoft.com/office/drawing/2014/main" id="{E5691F86-88F8-41B2-B07F-6021649A1998}"/>
              </a:ext>
            </a:extLst>
          </p:cNvPr>
          <p:cNvGrpSpPr/>
          <p:nvPr/>
        </p:nvGrpSpPr>
        <p:grpSpPr>
          <a:xfrm>
            <a:off x="1900688" y="3578231"/>
            <a:ext cx="1046620" cy="1388302"/>
            <a:chOff x="9251950" y="2737151"/>
            <a:chExt cx="369887" cy="509588"/>
          </a:xfrm>
        </p:grpSpPr>
        <p:sp>
          <p:nvSpPr>
            <p:cNvPr id="120" name="Oval 67">
              <a:extLst>
                <a:ext uri="{FF2B5EF4-FFF2-40B4-BE49-F238E27FC236}">
                  <a16:creationId xmlns:a16="http://schemas.microsoft.com/office/drawing/2014/main" id="{DC4E9731-84B5-4A69-9D94-EC39724FD23D}"/>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121" name="Freeform 66">
              <a:extLst>
                <a:ext uri="{FF2B5EF4-FFF2-40B4-BE49-F238E27FC236}">
                  <a16:creationId xmlns:a16="http://schemas.microsoft.com/office/drawing/2014/main" id="{3C080BDF-5A62-48C0-884B-11E22DEA7F29}"/>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p>
          </p:txBody>
        </p:sp>
        <p:sp>
          <p:nvSpPr>
            <p:cNvPr id="122" name="Oval 67">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32500" lnSpcReduction="20000"/>
            </a:bodyPr>
            <a:lstStyle/>
            <a:p>
              <a:endParaRPr lang="en-GB"/>
            </a:p>
          </p:txBody>
        </p:sp>
      </p:grpSp>
      <p:sp>
        <p:nvSpPr>
          <p:cNvPr id="66" name="TextBox 65">
            <a:extLst>
              <a:ext uri="{FF2B5EF4-FFF2-40B4-BE49-F238E27FC236}">
                <a16:creationId xmlns:a16="http://schemas.microsoft.com/office/drawing/2014/main" id="{4B56C752-92BE-4B2D-ACB6-A6B2F3F8CA58}"/>
              </a:ext>
            </a:extLst>
          </p:cNvPr>
          <p:cNvSpPr txBox="1"/>
          <p:nvPr/>
        </p:nvSpPr>
        <p:spPr>
          <a:xfrm>
            <a:off x="182910" y="358708"/>
            <a:ext cx="7291425"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sz="2800" dirty="0"/>
              <a:t>Differential Response: PUB 85 &amp; Policy II-B</a:t>
            </a:r>
            <a:endParaRPr lang="en-US" sz="2800" dirty="0"/>
          </a:p>
        </p:txBody>
      </p:sp>
      <p:sp>
        <p:nvSpPr>
          <p:cNvPr id="59" name="Freeform 52">
            <a:extLst>
              <a:ext uri="{FF2B5EF4-FFF2-40B4-BE49-F238E27FC236}">
                <a16:creationId xmlns:a16="http://schemas.microsoft.com/office/drawing/2014/main" id="{47FA910B-B9B9-4EFA-AFE0-F4E454F37A9D}"/>
              </a:ext>
            </a:extLst>
          </p:cNvPr>
          <p:cNvSpPr>
            <a:spLocks/>
          </p:cNvSpPr>
          <p:nvPr/>
        </p:nvSpPr>
        <p:spPr bwMode="auto">
          <a:xfrm>
            <a:off x="3350691" y="4152909"/>
            <a:ext cx="10532"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3" name="Picture Text Option" hidden="1">
            <a:extLst>
              <a:ext uri="{FF2B5EF4-FFF2-40B4-BE49-F238E27FC236}">
                <a16:creationId xmlns:a16="http://schemas.microsoft.com/office/drawing/2014/main" id="{EF94B5A8-AE3F-45CA-8BEA-D7AF8472E0F0}"/>
              </a:ext>
            </a:extLst>
          </p:cNvPr>
          <p:cNvSpPr txBox="1"/>
          <p:nvPr/>
        </p:nvSpPr>
        <p:spPr>
          <a:xfrm>
            <a:off x="553518" y="3398798"/>
            <a:ext cx="3824729" cy="692498"/>
          </a:xfrm>
          <a:prstGeom prst="rect">
            <a:avLst/>
          </a:prstGeom>
          <a:noFill/>
        </p:spPr>
        <p:txBody>
          <a:bodyPr wrap="square" lIns="0" tIns="0" rIns="0" bIns="0" rtlCol="0" anchor="t">
            <a:noAutofit/>
          </a:bodyPr>
          <a:lstStyle/>
          <a:p>
            <a:r>
              <a:rPr lang="da-DK" sz="1600" dirty="0">
                <a:solidFill>
                  <a:schemeClr val="tx1">
                    <a:lumMod val="75000"/>
                    <a:lumOff val="25000"/>
                  </a:schemeClr>
                </a:solidFill>
              </a:rPr>
              <a:t>Lorem ipsum dolor sit amet, consectetur adipiscing elit</a:t>
            </a:r>
          </a:p>
        </p:txBody>
      </p:sp>
      <p:pic>
        <p:nvPicPr>
          <p:cNvPr id="6" name="Picture Option"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18" y="736208"/>
            <a:ext cx="3824729" cy="2549182"/>
          </a:xfrm>
          <a:prstGeom prst="roundRect">
            <a:avLst>
              <a:gd name="adj" fmla="val 8594"/>
            </a:avLst>
          </a:prstGeom>
          <a:solidFill>
            <a:srgbClr val="FFFFFF">
              <a:shade val="85000"/>
            </a:srgbClr>
          </a:solidFill>
          <a:ln>
            <a:noFill/>
          </a:ln>
          <a:effectLst/>
        </p:spPr>
      </p:pic>
      <p:graphicFrame>
        <p:nvGraphicFramePr>
          <p:cNvPr id="61" name="Bar Graph Option" hidden="1"/>
          <p:cNvGraphicFramePr>
            <a:graphicFrameLocks/>
          </p:cNvGraphicFramePr>
          <p:nvPr>
            <p:extLst>
              <p:ext uri="{D42A27DB-BD31-4B8C-83A1-F6EECF244321}">
                <p14:modId xmlns:p14="http://schemas.microsoft.com/office/powerpoint/2010/main" val="4229457533"/>
              </p:ext>
            </p:extLst>
          </p:nvPr>
        </p:nvGraphicFramePr>
        <p:xfrm>
          <a:off x="449936" y="394061"/>
          <a:ext cx="4267200" cy="36780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Diagram 14">
            <a:extLst>
              <a:ext uri="{FF2B5EF4-FFF2-40B4-BE49-F238E27FC236}">
                <a16:creationId xmlns:a16="http://schemas.microsoft.com/office/drawing/2014/main" id="{1933133F-3527-07F6-1783-09F77D97A737}"/>
              </a:ext>
            </a:extLst>
          </p:cNvPr>
          <p:cNvGraphicFramePr/>
          <p:nvPr>
            <p:extLst>
              <p:ext uri="{D42A27DB-BD31-4B8C-83A1-F6EECF244321}">
                <p14:modId xmlns:p14="http://schemas.microsoft.com/office/powerpoint/2010/main" val="2051614492"/>
              </p:ext>
            </p:extLst>
          </p:nvPr>
        </p:nvGraphicFramePr>
        <p:xfrm>
          <a:off x="1123129" y="816135"/>
          <a:ext cx="5543268" cy="37850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6" name="Group 15">
            <a:extLst>
              <a:ext uri="{FF2B5EF4-FFF2-40B4-BE49-F238E27FC236}">
                <a16:creationId xmlns:a16="http://schemas.microsoft.com/office/drawing/2014/main" id="{7B01622D-A939-E408-D75E-E94D906768B5}"/>
              </a:ext>
            </a:extLst>
          </p:cNvPr>
          <p:cNvGrpSpPr/>
          <p:nvPr/>
        </p:nvGrpSpPr>
        <p:grpSpPr>
          <a:xfrm>
            <a:off x="382621" y="1110903"/>
            <a:ext cx="4313441" cy="606551"/>
            <a:chOff x="735449" y="1297796"/>
            <a:chExt cx="1293821" cy="546053"/>
          </a:xfrm>
        </p:grpSpPr>
        <p:sp>
          <p:nvSpPr>
            <p:cNvPr id="20" name="Rectangle 19">
              <a:extLst>
                <a:ext uri="{FF2B5EF4-FFF2-40B4-BE49-F238E27FC236}">
                  <a16:creationId xmlns:a16="http://schemas.microsoft.com/office/drawing/2014/main" id="{E787EB3A-FDC7-C5E4-885D-5CD0F110A9CE}"/>
                </a:ext>
              </a:extLst>
            </p:cNvPr>
            <p:cNvSpPr/>
            <p:nvPr/>
          </p:nvSpPr>
          <p:spPr>
            <a:xfrm>
              <a:off x="735449" y="1392288"/>
              <a:ext cx="1293821" cy="39461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1542952D-B317-4F5A-5B1E-E9DA3F020059}"/>
                </a:ext>
              </a:extLst>
            </p:cNvPr>
            <p:cNvSpPr txBox="1"/>
            <p:nvPr/>
          </p:nvSpPr>
          <p:spPr>
            <a:xfrm>
              <a:off x="735449" y="1297796"/>
              <a:ext cx="1293821" cy="546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If cases proceed well no intervention is needed</a:t>
              </a:r>
            </a:p>
          </p:txBody>
        </p:sp>
      </p:grpSp>
      <p:pic>
        <p:nvPicPr>
          <p:cNvPr id="29" name="Graphic 28" descr="Checkbox Checked with solid fill">
            <a:extLst>
              <a:ext uri="{FF2B5EF4-FFF2-40B4-BE49-F238E27FC236}">
                <a16:creationId xmlns:a16="http://schemas.microsoft.com/office/drawing/2014/main" id="{D809A8A7-ACDE-3E79-F43F-849D7FB9F1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186" y="977831"/>
            <a:ext cx="914400" cy="914400"/>
          </a:xfrm>
          <a:prstGeom prst="rect">
            <a:avLst/>
          </a:prstGeom>
        </p:spPr>
      </p:pic>
    </p:spTree>
    <p:extLst>
      <p:ext uri="{BB962C8B-B14F-4D97-AF65-F5344CB8AC3E}">
        <p14:creationId xmlns:p14="http://schemas.microsoft.com/office/powerpoint/2010/main" val="235989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p:cTn id="11" dur="2000" fill="hold"/>
                                        <p:tgtEl>
                                          <p:spTgt spid="119"/>
                                        </p:tgtEl>
                                        <p:attrNameLst>
                                          <p:attrName>ppt_w</p:attrName>
                                        </p:attrNameLst>
                                      </p:cBhvr>
                                      <p:tavLst>
                                        <p:tav tm="0">
                                          <p:val>
                                            <p:fltVal val="0"/>
                                          </p:val>
                                        </p:tav>
                                        <p:tav tm="100000">
                                          <p:val>
                                            <p:strVal val="#ppt_w"/>
                                          </p:val>
                                        </p:tav>
                                      </p:tavLst>
                                    </p:anim>
                                    <p:anim calcmode="lin" valueType="num">
                                      <p:cBhvr>
                                        <p:cTn id="12" dur="2000" fill="hold"/>
                                        <p:tgtEl>
                                          <p:spTgt spid="119"/>
                                        </p:tgtEl>
                                        <p:attrNameLst>
                                          <p:attrName>ppt_h</p:attrName>
                                        </p:attrNameLst>
                                      </p:cBhvr>
                                      <p:tavLst>
                                        <p:tav tm="0">
                                          <p:val>
                                            <p:fltVal val="0"/>
                                          </p:val>
                                        </p:tav>
                                        <p:tav tm="100000">
                                          <p:val>
                                            <p:strVal val="#ppt_h"/>
                                          </p:val>
                                        </p:tav>
                                      </p:tavLst>
                                    </p:anim>
                                  </p:childTnLst>
                                </p:cTn>
                              </p:par>
                            </p:childTnLst>
                          </p:cTn>
                        </p:par>
                        <p:par>
                          <p:cTn id="13" fill="hold">
                            <p:stCondLst>
                              <p:cond delay="2500"/>
                            </p:stCondLst>
                            <p:childTnLst>
                              <p:par>
                                <p:cTn id="14" presetID="6" presetClass="emph" presetSubtype="0" autoRev="1" fill="hold" nodeType="afterEffect">
                                  <p:stCondLst>
                                    <p:cond delay="0"/>
                                  </p:stCondLst>
                                  <p:childTnLst>
                                    <p:animScale>
                                      <p:cBhvr>
                                        <p:cTn id="15" dur="100" fill="hold"/>
                                        <p:tgtEl>
                                          <p:spTgt spid="119"/>
                                        </p:tgtEl>
                                      </p:cBhvr>
                                      <p:by x="110000" y="110000"/>
                                    </p:animScale>
                                  </p:childTnLst>
                                </p:cTn>
                              </p:par>
                            </p:childTnLst>
                          </p:cTn>
                        </p:par>
                        <p:par>
                          <p:cTn id="16" fill="hold">
                            <p:stCondLst>
                              <p:cond delay="2700"/>
                            </p:stCondLst>
                            <p:childTnLst>
                              <p:par>
                                <p:cTn id="17" presetID="2" presetClass="entr" presetSubtype="8" decel="60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decel="6000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500" fill="hold"/>
                                        <p:tgtEl>
                                          <p:spTgt spid="61"/>
                                        </p:tgtEl>
                                        <p:attrNameLst>
                                          <p:attrName>ppt_x</p:attrName>
                                        </p:attrNameLst>
                                      </p:cBhvr>
                                      <p:tavLst>
                                        <p:tav tm="0">
                                          <p:val>
                                            <p:strVal val="0-#ppt_w/2"/>
                                          </p:val>
                                        </p:tav>
                                        <p:tav tm="100000">
                                          <p:val>
                                            <p:strVal val="#ppt_x"/>
                                          </p:val>
                                        </p:tav>
                                      </p:tavLst>
                                    </p:anim>
                                    <p:anim calcmode="lin" valueType="num">
                                      <p:cBhvr additive="base">
                                        <p:cTn id="24" dur="500" fill="hold"/>
                                        <p:tgtEl>
                                          <p:spTgt spid="61"/>
                                        </p:tgtEl>
                                        <p:attrNameLst>
                                          <p:attrName>ppt_y</p:attrName>
                                        </p:attrNameLst>
                                      </p:cBhvr>
                                      <p:tavLst>
                                        <p:tav tm="0">
                                          <p:val>
                                            <p:strVal val="#ppt_y"/>
                                          </p:val>
                                        </p:tav>
                                        <p:tav tm="100000">
                                          <p:val>
                                            <p:strVal val="#ppt_y"/>
                                          </p:val>
                                        </p:tav>
                                      </p:tavLst>
                                    </p:anim>
                                  </p:childTnLst>
                                </p:cTn>
                              </p:par>
                            </p:childTnLst>
                          </p:cTn>
                        </p:par>
                        <p:par>
                          <p:cTn id="25" fill="hold">
                            <p:stCondLst>
                              <p:cond delay="3200"/>
                            </p:stCondLst>
                            <p:childTnLst>
                              <p:par>
                                <p:cTn id="26" presetID="10" presetClass="entr" presetSubtype="0" fill="hold" grpId="0" nodeType="after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fade">
                                      <p:cBhvr>
                                        <p:cTn id="2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23" grpId="0"/>
      <p:bldGraphic spid="61"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3435337" y="4782762"/>
            <a:ext cx="68010" cy="24851"/>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10482991" y="1691431"/>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10599639" y="1800936"/>
            <a:ext cx="52371" cy="66655"/>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10666292" y="1903297"/>
            <a:ext cx="11902" cy="30948"/>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10697238" y="1974714"/>
            <a:ext cx="11902" cy="88080"/>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10656771" y="2369880"/>
            <a:ext cx="4761" cy="1190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10537745" y="2493667"/>
            <a:ext cx="52371" cy="714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3672897" y="-2748251"/>
            <a:ext cx="35708" cy="26186"/>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3818110" y="-2824429"/>
            <a:ext cx="30946" cy="1428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4387055" y="-2824429"/>
            <a:ext cx="30946" cy="1428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4825072" y="-2410218"/>
            <a:ext cx="35708" cy="7855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4722711" y="-2574473"/>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4563214" y="-2733968"/>
            <a:ext cx="35708" cy="26186"/>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7007341" y="4171933"/>
            <a:ext cx="9521" cy="476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13549109" y="-2619703"/>
            <a:ext cx="21425" cy="26186"/>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7181121" y="4062428"/>
            <a:ext cx="21425" cy="11904"/>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13384853" y="-2176925"/>
            <a:ext cx="4761" cy="19044"/>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13441987" y="-2476871"/>
            <a:ext cx="30946" cy="83319"/>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10154478" y="901097"/>
            <a:ext cx="19044" cy="9521"/>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11401875" y="-424857"/>
            <a:ext cx="9521"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nvGrpSpPr>
          <p:cNvPr id="8" name="Group 7"/>
          <p:cNvGrpSpPr/>
          <p:nvPr/>
        </p:nvGrpSpPr>
        <p:grpSpPr>
          <a:xfrm>
            <a:off x="0" y="-2890840"/>
            <a:ext cx="16626676" cy="7920015"/>
            <a:chOff x="0" y="-3151015"/>
            <a:chExt cx="16626676" cy="7920015"/>
          </a:xfrm>
        </p:grpSpPr>
        <p:grpSp>
          <p:nvGrpSpPr>
            <p:cNvPr id="7" name="Group 6"/>
            <p:cNvGrpSpPr/>
            <p:nvPr/>
          </p:nvGrpSpPr>
          <p:grpSpPr>
            <a:xfrm>
              <a:off x="6323757" y="-3151015"/>
              <a:ext cx="10302919" cy="7920015"/>
              <a:chOff x="6323757" y="-3151015"/>
              <a:chExt cx="10302919" cy="7920015"/>
            </a:xfrm>
          </p:grpSpPr>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6323757" y="1551251"/>
                <a:ext cx="2807886" cy="3217749"/>
              </a:xfrm>
              <a:custGeom>
                <a:avLst/>
                <a:gdLst/>
                <a:ahLst/>
                <a:cxnLst/>
                <a:rect l="l" t="t" r="r" b="b"/>
                <a:pathLst>
                  <a:path w="2807886" h="3217749">
                    <a:moveTo>
                      <a:pt x="464984" y="2641543"/>
                    </a:moveTo>
                    <a:cubicBezTo>
                      <a:pt x="461287" y="2642982"/>
                      <a:pt x="459773" y="2643390"/>
                      <a:pt x="464984" y="2641543"/>
                    </a:cubicBezTo>
                    <a:close/>
                    <a:moveTo>
                      <a:pt x="466342" y="2640975"/>
                    </a:moveTo>
                    <a:cubicBezTo>
                      <a:pt x="465902" y="2641335"/>
                      <a:pt x="465431" y="2641490"/>
                      <a:pt x="464984" y="2641543"/>
                    </a:cubicBezTo>
                    <a:close/>
                    <a:moveTo>
                      <a:pt x="472730" y="2636909"/>
                    </a:moveTo>
                    <a:cubicBezTo>
                      <a:pt x="471522" y="2638117"/>
                      <a:pt x="470598" y="2639041"/>
                      <a:pt x="469674" y="2639583"/>
                    </a:cubicBezTo>
                    <a:lnTo>
                      <a:pt x="466342" y="2640975"/>
                    </a:lnTo>
                    <a:close/>
                    <a:moveTo>
                      <a:pt x="646553" y="2535476"/>
                    </a:moveTo>
                    <a:lnTo>
                      <a:pt x="642296" y="2539246"/>
                    </a:lnTo>
                    <a:cubicBezTo>
                      <a:pt x="642693" y="2538855"/>
                      <a:pt x="642481" y="2539060"/>
                      <a:pt x="642296" y="2537961"/>
                    </a:cubicBezTo>
                    <a:cubicBezTo>
                      <a:pt x="643334" y="2537441"/>
                      <a:pt x="644792" y="2536712"/>
                      <a:pt x="646553" y="2535476"/>
                    </a:cubicBezTo>
                    <a:close/>
                    <a:moveTo>
                      <a:pt x="2014240" y="0"/>
                    </a:moveTo>
                    <a:cubicBezTo>
                      <a:pt x="2224912" y="5140"/>
                      <a:pt x="2440724" y="66822"/>
                      <a:pt x="2610290" y="190186"/>
                    </a:cubicBezTo>
                    <a:cubicBezTo>
                      <a:pt x="2682121" y="240173"/>
                      <a:pt x="2748257" y="293958"/>
                      <a:pt x="2807886" y="355808"/>
                    </a:cubicBezTo>
                    <a:lnTo>
                      <a:pt x="2807886" y="1194993"/>
                    </a:lnTo>
                    <a:cubicBezTo>
                      <a:pt x="2731979" y="1099540"/>
                      <a:pt x="2665008" y="996174"/>
                      <a:pt x="2605152" y="889250"/>
                    </a:cubicBezTo>
                    <a:cubicBezTo>
                      <a:pt x="2553768" y="786446"/>
                      <a:pt x="2507522" y="724764"/>
                      <a:pt x="2425308" y="652802"/>
                    </a:cubicBezTo>
                    <a:cubicBezTo>
                      <a:pt x="2363648" y="596260"/>
                      <a:pt x="2266019" y="534578"/>
                      <a:pt x="2183806" y="508877"/>
                    </a:cubicBezTo>
                    <a:cubicBezTo>
                      <a:pt x="2096453" y="483176"/>
                      <a:pt x="2014240" y="472896"/>
                      <a:pt x="1942302" y="488316"/>
                    </a:cubicBezTo>
                    <a:cubicBezTo>
                      <a:pt x="1741906" y="529437"/>
                      <a:pt x="1546648" y="683643"/>
                      <a:pt x="1484988" y="884110"/>
                    </a:cubicBezTo>
                    <a:cubicBezTo>
                      <a:pt x="1418189" y="1089716"/>
                      <a:pt x="1438743" y="1305604"/>
                      <a:pt x="1449019" y="1536912"/>
                    </a:cubicBezTo>
                    <a:cubicBezTo>
                      <a:pt x="1469573" y="1958406"/>
                      <a:pt x="1397636" y="2390181"/>
                      <a:pt x="1130441" y="2729432"/>
                    </a:cubicBezTo>
                    <a:cubicBezTo>
                      <a:pt x="858107" y="3068684"/>
                      <a:pt x="426485" y="3197188"/>
                      <a:pt x="0" y="3217749"/>
                    </a:cubicBezTo>
                    <a:cubicBezTo>
                      <a:pt x="0" y="3217749"/>
                      <a:pt x="0" y="3217749"/>
                      <a:pt x="0" y="2739712"/>
                    </a:cubicBezTo>
                    <a:cubicBezTo>
                      <a:pt x="159290" y="2729432"/>
                      <a:pt x="303164" y="2708871"/>
                      <a:pt x="462453" y="2642049"/>
                    </a:cubicBezTo>
                    <a:cubicBezTo>
                      <a:pt x="466384" y="2642049"/>
                      <a:pt x="467308" y="2642049"/>
                      <a:pt x="469674" y="2639583"/>
                    </a:cubicBezTo>
                    <a:cubicBezTo>
                      <a:pt x="482121" y="2634563"/>
                      <a:pt x="503560" y="2624809"/>
                      <a:pt x="503560" y="2621488"/>
                    </a:cubicBezTo>
                    <a:cubicBezTo>
                      <a:pt x="524114" y="2611208"/>
                      <a:pt x="544667" y="2600928"/>
                      <a:pt x="565220" y="2590647"/>
                    </a:cubicBezTo>
                    <a:cubicBezTo>
                      <a:pt x="590912" y="2575227"/>
                      <a:pt x="616604" y="2554666"/>
                      <a:pt x="642296" y="2539246"/>
                    </a:cubicBezTo>
                    <a:cubicBezTo>
                      <a:pt x="647434" y="2534105"/>
                      <a:pt x="652573" y="2534105"/>
                      <a:pt x="657711" y="2528965"/>
                    </a:cubicBezTo>
                    <a:lnTo>
                      <a:pt x="646553" y="2535476"/>
                    </a:lnTo>
                    <a:cubicBezTo>
                      <a:pt x="655474" y="2527671"/>
                      <a:pt x="673102" y="2513564"/>
                      <a:pt x="673126" y="2513545"/>
                    </a:cubicBezTo>
                    <a:cubicBezTo>
                      <a:pt x="688541" y="2498124"/>
                      <a:pt x="703956" y="2482704"/>
                      <a:pt x="719371" y="2467283"/>
                    </a:cubicBezTo>
                    <a:cubicBezTo>
                      <a:pt x="728364" y="2458288"/>
                      <a:pt x="776696" y="2398132"/>
                      <a:pt x="771428" y="2410781"/>
                    </a:cubicBezTo>
                    <a:lnTo>
                      <a:pt x="765617" y="2421022"/>
                    </a:lnTo>
                    <a:cubicBezTo>
                      <a:pt x="873522" y="2271957"/>
                      <a:pt x="899214" y="2199994"/>
                      <a:pt x="940321" y="2025228"/>
                    </a:cubicBezTo>
                    <a:cubicBezTo>
                      <a:pt x="966013" y="1886443"/>
                      <a:pt x="976290" y="1721958"/>
                      <a:pt x="966013" y="1536912"/>
                    </a:cubicBezTo>
                    <a:cubicBezTo>
                      <a:pt x="940321" y="1084576"/>
                      <a:pt x="955736" y="585979"/>
                      <a:pt x="1335975" y="267289"/>
                    </a:cubicBezTo>
                    <a:cubicBezTo>
                      <a:pt x="1531233" y="113083"/>
                      <a:pt x="1757321" y="0"/>
                      <a:pt x="2014240"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6604659" y="-3151015"/>
                <a:ext cx="10022017" cy="7667676"/>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p>
            </p:txBody>
          </p:sp>
        </p:grpSp>
        <p:grpSp>
          <p:nvGrpSpPr>
            <p:cNvPr id="3" name="Group 2"/>
            <p:cNvGrpSpPr/>
            <p:nvPr/>
          </p:nvGrpSpPr>
          <p:grpSpPr>
            <a:xfrm>
              <a:off x="0" y="4288496"/>
              <a:ext cx="6358287" cy="478938"/>
              <a:chOff x="0" y="4655843"/>
              <a:chExt cx="3493294" cy="263132"/>
            </a:xfrm>
          </p:grpSpPr>
          <p:sp>
            <p:nvSpPr>
              <p:cNvPr id="85" name="Rectangle 84">
                <a:extLst>
                  <a:ext uri="{FF2B5EF4-FFF2-40B4-BE49-F238E27FC236}">
                    <a16:creationId xmlns:a16="http://schemas.microsoft.com/office/drawing/2014/main" id="{BD2D3B7C-AB6F-4555-BB04-96956AF7A318}"/>
                  </a:ext>
                </a:extLst>
              </p:cNvPr>
              <p:cNvSpPr/>
              <p:nvPr/>
            </p:nvSpPr>
            <p:spPr bwMode="auto">
              <a:xfrm>
                <a:off x="5074" y="4655843"/>
                <a:ext cx="3480994" cy="263132"/>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p:cNvCxnSpPr>
              <p:nvPr/>
            </p:nvCxnSpPr>
            <p:spPr>
              <a:xfrm>
                <a:off x="0" y="4795245"/>
                <a:ext cx="3493294"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19" name="Group 118">
            <a:extLst>
              <a:ext uri="{FF2B5EF4-FFF2-40B4-BE49-F238E27FC236}">
                <a16:creationId xmlns:a16="http://schemas.microsoft.com/office/drawing/2014/main" id="{E5691F86-88F8-41B2-B07F-6021649A1998}"/>
              </a:ext>
            </a:extLst>
          </p:cNvPr>
          <p:cNvGrpSpPr/>
          <p:nvPr/>
        </p:nvGrpSpPr>
        <p:grpSpPr>
          <a:xfrm>
            <a:off x="1785096" y="3211421"/>
            <a:ext cx="1160486" cy="1464786"/>
            <a:chOff x="9251950" y="2737151"/>
            <a:chExt cx="369887" cy="509588"/>
          </a:xfrm>
        </p:grpSpPr>
        <p:sp>
          <p:nvSpPr>
            <p:cNvPr id="120" name="Oval 67">
              <a:extLst>
                <a:ext uri="{FF2B5EF4-FFF2-40B4-BE49-F238E27FC236}">
                  <a16:creationId xmlns:a16="http://schemas.microsoft.com/office/drawing/2014/main" id="{DC4E9731-84B5-4A69-9D94-EC39724FD23D}"/>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121" name="Freeform 66">
              <a:extLst>
                <a:ext uri="{FF2B5EF4-FFF2-40B4-BE49-F238E27FC236}">
                  <a16:creationId xmlns:a16="http://schemas.microsoft.com/office/drawing/2014/main" id="{3C080BDF-5A62-48C0-884B-11E22DEA7F29}"/>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32500" lnSpcReduction="20000"/>
            </a:bodyPr>
            <a:lstStyle/>
            <a:p>
              <a:endParaRPr lang="en-GB"/>
            </a:p>
          </p:txBody>
        </p:sp>
      </p:grpSp>
      <p:sp>
        <p:nvSpPr>
          <p:cNvPr id="66" name="TextBox 65">
            <a:extLst>
              <a:ext uri="{FF2B5EF4-FFF2-40B4-BE49-F238E27FC236}">
                <a16:creationId xmlns:a16="http://schemas.microsoft.com/office/drawing/2014/main" id="{4B56C752-92BE-4B2D-ACB6-A6B2F3F8CA58}"/>
              </a:ext>
            </a:extLst>
          </p:cNvPr>
          <p:cNvSpPr txBox="1"/>
          <p:nvPr/>
        </p:nvSpPr>
        <p:spPr>
          <a:xfrm>
            <a:off x="314048" y="265497"/>
            <a:ext cx="7687611"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pPr algn="l"/>
            <a:r>
              <a:rPr lang="da-DK" sz="2800" dirty="0"/>
              <a:t>Initiating Differential Response (Policy II-B)</a:t>
            </a:r>
            <a:endParaRPr lang="en-US" sz="2800" dirty="0"/>
          </a:p>
        </p:txBody>
      </p:sp>
      <p:sp>
        <p:nvSpPr>
          <p:cNvPr id="59" name="Freeform 52">
            <a:extLst>
              <a:ext uri="{FF2B5EF4-FFF2-40B4-BE49-F238E27FC236}">
                <a16:creationId xmlns:a16="http://schemas.microsoft.com/office/drawing/2014/main" id="{47FA910B-B9B9-4EFA-AFE0-F4E454F37A9D}"/>
              </a:ext>
            </a:extLst>
          </p:cNvPr>
          <p:cNvSpPr>
            <a:spLocks/>
          </p:cNvSpPr>
          <p:nvPr/>
        </p:nvSpPr>
        <p:spPr bwMode="auto">
          <a:xfrm>
            <a:off x="3350691" y="4152909"/>
            <a:ext cx="10532"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3" name="Picture Text Option" hidden="1">
            <a:extLst>
              <a:ext uri="{FF2B5EF4-FFF2-40B4-BE49-F238E27FC236}">
                <a16:creationId xmlns:a16="http://schemas.microsoft.com/office/drawing/2014/main" id="{EF94B5A8-AE3F-45CA-8BEA-D7AF8472E0F0}"/>
              </a:ext>
            </a:extLst>
          </p:cNvPr>
          <p:cNvSpPr txBox="1"/>
          <p:nvPr/>
        </p:nvSpPr>
        <p:spPr>
          <a:xfrm>
            <a:off x="553518" y="3398798"/>
            <a:ext cx="3824729" cy="692498"/>
          </a:xfrm>
          <a:prstGeom prst="rect">
            <a:avLst/>
          </a:prstGeom>
          <a:noFill/>
        </p:spPr>
        <p:txBody>
          <a:bodyPr wrap="square" lIns="0" tIns="0" rIns="0" bIns="0" rtlCol="0" anchor="t">
            <a:noAutofit/>
          </a:bodyPr>
          <a:lstStyle/>
          <a:p>
            <a:r>
              <a:rPr lang="da-DK" sz="1600" dirty="0">
                <a:solidFill>
                  <a:schemeClr val="tx1">
                    <a:lumMod val="75000"/>
                    <a:lumOff val="25000"/>
                  </a:schemeClr>
                </a:solidFill>
              </a:rPr>
              <a:t>Lorem ipsum dolor sit amet, consectetur adipiscing elit</a:t>
            </a:r>
          </a:p>
        </p:txBody>
      </p:sp>
      <p:pic>
        <p:nvPicPr>
          <p:cNvPr id="6" name="Picture Option"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18" y="736208"/>
            <a:ext cx="3824729" cy="2549182"/>
          </a:xfrm>
          <a:prstGeom prst="roundRect">
            <a:avLst>
              <a:gd name="adj" fmla="val 8594"/>
            </a:avLst>
          </a:prstGeom>
          <a:solidFill>
            <a:srgbClr val="FFFFFF">
              <a:shade val="85000"/>
            </a:srgbClr>
          </a:solidFill>
          <a:ln>
            <a:noFill/>
          </a:ln>
          <a:effectLst/>
        </p:spPr>
      </p:pic>
      <p:graphicFrame>
        <p:nvGraphicFramePr>
          <p:cNvPr id="61" name="Bar Graph Option" hidden="1"/>
          <p:cNvGraphicFramePr>
            <a:graphicFrameLocks/>
          </p:cNvGraphicFramePr>
          <p:nvPr/>
        </p:nvGraphicFramePr>
        <p:xfrm>
          <a:off x="449936" y="394061"/>
          <a:ext cx="4267200" cy="3678054"/>
        </p:xfrm>
        <a:graphic>
          <a:graphicData uri="http://schemas.openxmlformats.org/drawingml/2006/chart">
            <c:chart xmlns:c="http://schemas.openxmlformats.org/drawingml/2006/chart" xmlns:r="http://schemas.openxmlformats.org/officeDocument/2006/relationships" r:id="rId4"/>
          </a:graphicData>
        </a:graphic>
      </p:graphicFrame>
      <p:grpSp>
        <p:nvGrpSpPr>
          <p:cNvPr id="16" name="Group 15">
            <a:extLst>
              <a:ext uri="{FF2B5EF4-FFF2-40B4-BE49-F238E27FC236}">
                <a16:creationId xmlns:a16="http://schemas.microsoft.com/office/drawing/2014/main" id="{7B01622D-A939-E408-D75E-E94D906768B5}"/>
              </a:ext>
            </a:extLst>
          </p:cNvPr>
          <p:cNvGrpSpPr/>
          <p:nvPr/>
        </p:nvGrpSpPr>
        <p:grpSpPr>
          <a:xfrm>
            <a:off x="314048" y="1007022"/>
            <a:ext cx="6335899" cy="1776030"/>
            <a:chOff x="735449" y="1392288"/>
            <a:chExt cx="1989947" cy="1142590"/>
          </a:xfrm>
        </p:grpSpPr>
        <p:sp>
          <p:nvSpPr>
            <p:cNvPr id="20" name="Rectangle 19">
              <a:extLst>
                <a:ext uri="{FF2B5EF4-FFF2-40B4-BE49-F238E27FC236}">
                  <a16:creationId xmlns:a16="http://schemas.microsoft.com/office/drawing/2014/main" id="{E787EB3A-FDC7-C5E4-885D-5CD0F110A9CE}"/>
                </a:ext>
              </a:extLst>
            </p:cNvPr>
            <p:cNvSpPr/>
            <p:nvPr/>
          </p:nvSpPr>
          <p:spPr>
            <a:xfrm>
              <a:off x="735449" y="1392288"/>
              <a:ext cx="1989947" cy="113340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1542952D-B317-4F5A-5B1E-E9DA3F020059}"/>
                </a:ext>
              </a:extLst>
            </p:cNvPr>
            <p:cNvSpPr txBox="1"/>
            <p:nvPr/>
          </p:nvSpPr>
          <p:spPr>
            <a:xfrm>
              <a:off x="915176" y="1401473"/>
              <a:ext cx="1784222" cy="11334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defTabSz="533400">
                <a:lnSpc>
                  <a:spcPct val="90000"/>
                </a:lnSpc>
                <a:spcBef>
                  <a:spcPct val="0"/>
                </a:spcBef>
                <a:spcAft>
                  <a:spcPct val="35000"/>
                </a:spcAft>
                <a:buNone/>
              </a:pPr>
              <a:r>
                <a:rPr lang="en-US" kern="1200" dirty="0">
                  <a:solidFill>
                    <a:schemeClr val="bg1"/>
                  </a:solidFill>
                </a:rPr>
                <a:t>Face-to-face contact with the victim child(ren) and at least one (1) parent/caregiver involved in a Differential Response report must take place in the victim child(ren)’s home within 72 hours of the receipt of the initial Hotline report. </a:t>
              </a:r>
            </a:p>
            <a:p>
              <a:pPr marL="0" lvl="0" indent="0" defTabSz="533400">
                <a:lnSpc>
                  <a:spcPct val="90000"/>
                </a:lnSpc>
                <a:spcBef>
                  <a:spcPct val="0"/>
                </a:spcBef>
                <a:spcAft>
                  <a:spcPct val="35000"/>
                </a:spcAft>
                <a:buNone/>
              </a:pPr>
              <a:endParaRPr lang="en-US" kern="1200" dirty="0">
                <a:solidFill>
                  <a:schemeClr val="bg1"/>
                </a:solidFill>
              </a:endParaRPr>
            </a:p>
            <a:p>
              <a:pPr marL="0" lvl="0" indent="0" defTabSz="533400">
                <a:lnSpc>
                  <a:spcPct val="90000"/>
                </a:lnSpc>
                <a:spcBef>
                  <a:spcPct val="0"/>
                </a:spcBef>
                <a:spcAft>
                  <a:spcPct val="35000"/>
                </a:spcAft>
                <a:buNone/>
              </a:pPr>
              <a:r>
                <a:rPr lang="en-US" kern="1200" dirty="0">
                  <a:solidFill>
                    <a:schemeClr val="bg1"/>
                  </a:solidFill>
                </a:rPr>
                <a:t>All other household members must be seen face-to-face within five days of receipt of the initial Hotline report. </a:t>
              </a:r>
            </a:p>
          </p:txBody>
        </p:sp>
      </p:grpSp>
      <p:pic>
        <p:nvPicPr>
          <p:cNvPr id="29" name="Graphic 28" descr="Checkbox Checked with solid fill">
            <a:extLst>
              <a:ext uri="{FF2B5EF4-FFF2-40B4-BE49-F238E27FC236}">
                <a16:creationId xmlns:a16="http://schemas.microsoft.com/office/drawing/2014/main" id="{D809A8A7-ACDE-3E79-F43F-849D7FB9F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9666" y="1021299"/>
            <a:ext cx="555970" cy="555970"/>
          </a:xfrm>
          <a:prstGeom prst="rect">
            <a:avLst/>
          </a:prstGeom>
        </p:spPr>
      </p:pic>
      <p:pic>
        <p:nvPicPr>
          <p:cNvPr id="2" name="Graphic 1" descr="Checkbox Checked with solid fill">
            <a:extLst>
              <a:ext uri="{FF2B5EF4-FFF2-40B4-BE49-F238E27FC236}">
                <a16:creationId xmlns:a16="http://schemas.microsoft.com/office/drawing/2014/main" id="{29140A8D-1F83-1F18-CFC4-9879830786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048" y="2182153"/>
            <a:ext cx="555970" cy="555970"/>
          </a:xfrm>
          <a:prstGeom prst="rect">
            <a:avLst/>
          </a:prstGeom>
        </p:spPr>
      </p:pic>
    </p:spTree>
    <p:extLst>
      <p:ext uri="{BB962C8B-B14F-4D97-AF65-F5344CB8AC3E}">
        <p14:creationId xmlns:p14="http://schemas.microsoft.com/office/powerpoint/2010/main" val="17747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p:cTn id="11" dur="2000" fill="hold"/>
                                        <p:tgtEl>
                                          <p:spTgt spid="119"/>
                                        </p:tgtEl>
                                        <p:attrNameLst>
                                          <p:attrName>ppt_w</p:attrName>
                                        </p:attrNameLst>
                                      </p:cBhvr>
                                      <p:tavLst>
                                        <p:tav tm="0">
                                          <p:val>
                                            <p:fltVal val="0"/>
                                          </p:val>
                                        </p:tav>
                                        <p:tav tm="100000">
                                          <p:val>
                                            <p:strVal val="#ppt_w"/>
                                          </p:val>
                                        </p:tav>
                                      </p:tavLst>
                                    </p:anim>
                                    <p:anim calcmode="lin" valueType="num">
                                      <p:cBhvr>
                                        <p:cTn id="12" dur="2000" fill="hold"/>
                                        <p:tgtEl>
                                          <p:spTgt spid="119"/>
                                        </p:tgtEl>
                                        <p:attrNameLst>
                                          <p:attrName>ppt_h</p:attrName>
                                        </p:attrNameLst>
                                      </p:cBhvr>
                                      <p:tavLst>
                                        <p:tav tm="0">
                                          <p:val>
                                            <p:fltVal val="0"/>
                                          </p:val>
                                        </p:tav>
                                        <p:tav tm="100000">
                                          <p:val>
                                            <p:strVal val="#ppt_h"/>
                                          </p:val>
                                        </p:tav>
                                      </p:tavLst>
                                    </p:anim>
                                  </p:childTnLst>
                                </p:cTn>
                              </p:par>
                            </p:childTnLst>
                          </p:cTn>
                        </p:par>
                        <p:par>
                          <p:cTn id="13" fill="hold">
                            <p:stCondLst>
                              <p:cond delay="2500"/>
                            </p:stCondLst>
                            <p:childTnLst>
                              <p:par>
                                <p:cTn id="14" presetID="6" presetClass="emph" presetSubtype="0" autoRev="1" fill="hold" nodeType="afterEffect">
                                  <p:stCondLst>
                                    <p:cond delay="0"/>
                                  </p:stCondLst>
                                  <p:childTnLst>
                                    <p:animScale>
                                      <p:cBhvr>
                                        <p:cTn id="15" dur="100" fill="hold"/>
                                        <p:tgtEl>
                                          <p:spTgt spid="119"/>
                                        </p:tgtEl>
                                      </p:cBhvr>
                                      <p:by x="110000" y="110000"/>
                                    </p:animScale>
                                  </p:childTnLst>
                                </p:cTn>
                              </p:par>
                            </p:childTnLst>
                          </p:cTn>
                        </p:par>
                        <p:par>
                          <p:cTn id="16" fill="hold">
                            <p:stCondLst>
                              <p:cond delay="2700"/>
                            </p:stCondLst>
                            <p:childTnLst>
                              <p:par>
                                <p:cTn id="17" presetID="2" presetClass="entr" presetSubtype="8" decel="60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decel="6000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500" fill="hold"/>
                                        <p:tgtEl>
                                          <p:spTgt spid="61"/>
                                        </p:tgtEl>
                                        <p:attrNameLst>
                                          <p:attrName>ppt_x</p:attrName>
                                        </p:attrNameLst>
                                      </p:cBhvr>
                                      <p:tavLst>
                                        <p:tav tm="0">
                                          <p:val>
                                            <p:strVal val="0-#ppt_w/2"/>
                                          </p:val>
                                        </p:tav>
                                        <p:tav tm="100000">
                                          <p:val>
                                            <p:strVal val="#ppt_x"/>
                                          </p:val>
                                        </p:tav>
                                      </p:tavLst>
                                    </p:anim>
                                    <p:anim calcmode="lin" valueType="num">
                                      <p:cBhvr additive="base">
                                        <p:cTn id="24" dur="500" fill="hold"/>
                                        <p:tgtEl>
                                          <p:spTgt spid="61"/>
                                        </p:tgtEl>
                                        <p:attrNameLst>
                                          <p:attrName>ppt_y</p:attrName>
                                        </p:attrNameLst>
                                      </p:cBhvr>
                                      <p:tavLst>
                                        <p:tav tm="0">
                                          <p:val>
                                            <p:strVal val="#ppt_y"/>
                                          </p:val>
                                        </p:tav>
                                        <p:tav tm="100000">
                                          <p:val>
                                            <p:strVal val="#ppt_y"/>
                                          </p:val>
                                        </p:tav>
                                      </p:tavLst>
                                    </p:anim>
                                  </p:childTnLst>
                                </p:cTn>
                              </p:par>
                            </p:childTnLst>
                          </p:cTn>
                        </p:par>
                        <p:par>
                          <p:cTn id="25" fill="hold">
                            <p:stCondLst>
                              <p:cond delay="3200"/>
                            </p:stCondLst>
                            <p:childTnLst>
                              <p:par>
                                <p:cTn id="26" presetID="10" presetClass="entr" presetSubtype="0" fill="hold" grpId="0" nodeType="after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fade">
                                      <p:cBhvr>
                                        <p:cTn id="2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23" grpId="0"/>
      <p:bldGraphic spid="61"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18D686-4571-4E9A-8FB1-F609FE7ED9E1}"/>
              </a:ext>
            </a:extLst>
          </p:cNvPr>
          <p:cNvGrpSpPr/>
          <p:nvPr/>
        </p:nvGrpSpPr>
        <p:grpSpPr>
          <a:xfrm>
            <a:off x="0" y="351663"/>
            <a:ext cx="9141619" cy="4791838"/>
            <a:chOff x="0" y="468883"/>
            <a:chExt cx="12188825" cy="6389117"/>
          </a:xfrm>
        </p:grpSpPr>
        <p:sp>
          <p:nvSpPr>
            <p:cNvPr id="130" name="Rectangle 129">
              <a:extLst>
                <a:ext uri="{FF2B5EF4-FFF2-40B4-BE49-F238E27FC236}">
                  <a16:creationId xmlns:a16="http://schemas.microsoft.com/office/drawing/2014/main" id="{5E36D350-CAB2-45D1-BB5F-80E359F609E3}"/>
                </a:ext>
              </a:extLst>
            </p:cNvPr>
            <p:cNvSpPr/>
            <p:nvPr/>
          </p:nvSpPr>
          <p:spPr bwMode="auto">
            <a:xfrm>
              <a:off x="0" y="6611699"/>
              <a:ext cx="4641480" cy="246301"/>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normAutofit fontScale="47500" lnSpcReduction="20000"/>
            </a:bodyPr>
            <a:lstStyle/>
            <a:p>
              <a:endParaRPr lang="en-GB"/>
            </a:p>
          </p:txBody>
        </p:sp>
        <p:sp>
          <p:nvSpPr>
            <p:cNvPr id="12" name="Freeform 10">
              <a:extLst>
                <a:ext uri="{FF2B5EF4-FFF2-40B4-BE49-F238E27FC236}">
                  <a16:creationId xmlns:a16="http://schemas.microsoft.com/office/drawing/2014/main" id="{9CD0E3E7-7897-4D67-8DE9-DE9D39F3B922}"/>
                </a:ext>
              </a:extLst>
            </p:cNvPr>
            <p:cNvSpPr>
              <a:spLocks/>
            </p:cNvSpPr>
            <p:nvPr/>
          </p:nvSpPr>
          <p:spPr bwMode="auto">
            <a:xfrm>
              <a:off x="9131873" y="962389"/>
              <a:ext cx="1433437" cy="2763988"/>
            </a:xfrm>
            <a:custGeom>
              <a:avLst/>
              <a:gdLst>
                <a:gd name="T0" fmla="*/ 341 w 381"/>
                <a:gd name="T1" fmla="*/ 572 h 734"/>
                <a:gd name="T2" fmla="*/ 288 w 381"/>
                <a:gd name="T3" fmla="*/ 289 h 734"/>
                <a:gd name="T4" fmla="*/ 252 w 381"/>
                <a:gd name="T5" fmla="*/ 169 h 734"/>
                <a:gd name="T6" fmla="*/ 252 w 381"/>
                <a:gd name="T7" fmla="*/ 138 h 734"/>
                <a:gd name="T8" fmla="*/ 253 w 381"/>
                <a:gd name="T9" fmla="*/ 123 h 734"/>
                <a:gd name="T10" fmla="*/ 254 w 381"/>
                <a:gd name="T11" fmla="*/ 114 h 734"/>
                <a:gd name="T12" fmla="*/ 267 w 381"/>
                <a:gd name="T13" fmla="*/ 63 h 734"/>
                <a:gd name="T14" fmla="*/ 268 w 381"/>
                <a:gd name="T15" fmla="*/ 62 h 734"/>
                <a:gd name="T16" fmla="*/ 269 w 381"/>
                <a:gd name="T17" fmla="*/ 60 h 734"/>
                <a:gd name="T18" fmla="*/ 274 w 381"/>
                <a:gd name="T19" fmla="*/ 49 h 734"/>
                <a:gd name="T20" fmla="*/ 286 w 381"/>
                <a:gd name="T21" fmla="*/ 29 h 734"/>
                <a:gd name="T22" fmla="*/ 289 w 381"/>
                <a:gd name="T23" fmla="*/ 25 h 734"/>
                <a:gd name="T24" fmla="*/ 294 w 381"/>
                <a:gd name="T25" fmla="*/ 19 h 734"/>
                <a:gd name="T26" fmla="*/ 312 w 381"/>
                <a:gd name="T27" fmla="*/ 2 h 734"/>
                <a:gd name="T28" fmla="*/ 314 w 381"/>
                <a:gd name="T29" fmla="*/ 0 h 734"/>
                <a:gd name="T30" fmla="*/ 306 w 381"/>
                <a:gd name="T31" fmla="*/ 0 h 734"/>
                <a:gd name="T32" fmla="*/ 291 w 381"/>
                <a:gd name="T33" fmla="*/ 3 h 734"/>
                <a:gd name="T34" fmla="*/ 270 w 381"/>
                <a:gd name="T35" fmla="*/ 9 h 734"/>
                <a:gd name="T36" fmla="*/ 264 w 381"/>
                <a:gd name="T37" fmla="*/ 12 h 734"/>
                <a:gd name="T38" fmla="*/ 260 w 381"/>
                <a:gd name="T39" fmla="*/ 14 h 734"/>
                <a:gd name="T40" fmla="*/ 243 w 381"/>
                <a:gd name="T41" fmla="*/ 23 h 734"/>
                <a:gd name="T42" fmla="*/ 237 w 381"/>
                <a:gd name="T43" fmla="*/ 28 h 734"/>
                <a:gd name="T44" fmla="*/ 234 w 381"/>
                <a:gd name="T45" fmla="*/ 30 h 734"/>
                <a:gd name="T46" fmla="*/ 218 w 381"/>
                <a:gd name="T47" fmla="*/ 46 h 734"/>
                <a:gd name="T48" fmla="*/ 213 w 381"/>
                <a:gd name="T49" fmla="*/ 52 h 734"/>
                <a:gd name="T50" fmla="*/ 210 w 381"/>
                <a:gd name="T51" fmla="*/ 56 h 734"/>
                <a:gd name="T52" fmla="*/ 199 w 381"/>
                <a:gd name="T53" fmla="*/ 75 h 734"/>
                <a:gd name="T54" fmla="*/ 194 w 381"/>
                <a:gd name="T55" fmla="*/ 85 h 734"/>
                <a:gd name="T56" fmla="*/ 193 w 381"/>
                <a:gd name="T57" fmla="*/ 87 h 734"/>
                <a:gd name="T58" fmla="*/ 192 w 381"/>
                <a:gd name="T59" fmla="*/ 87 h 734"/>
                <a:gd name="T60" fmla="*/ 180 w 381"/>
                <a:gd name="T61" fmla="*/ 136 h 734"/>
                <a:gd name="T62" fmla="*/ 179 w 381"/>
                <a:gd name="T63" fmla="*/ 144 h 734"/>
                <a:gd name="T64" fmla="*/ 178 w 381"/>
                <a:gd name="T65" fmla="*/ 158 h 734"/>
                <a:gd name="T66" fmla="*/ 178 w 381"/>
                <a:gd name="T67" fmla="*/ 187 h 734"/>
                <a:gd name="T68" fmla="*/ 212 w 381"/>
                <a:gd name="T69" fmla="*/ 301 h 734"/>
                <a:gd name="T70" fmla="*/ 262 w 381"/>
                <a:gd name="T71" fmla="*/ 566 h 734"/>
                <a:gd name="T72" fmla="*/ 0 w 381"/>
                <a:gd name="T73" fmla="*/ 690 h 734"/>
                <a:gd name="T74" fmla="*/ 104 w 381"/>
                <a:gd name="T75" fmla="*/ 715 h 734"/>
                <a:gd name="T76" fmla="*/ 341 w 381"/>
                <a:gd name="T77" fmla="*/ 572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1" h="734">
                  <a:moveTo>
                    <a:pt x="341" y="572"/>
                  </a:moveTo>
                  <a:cubicBezTo>
                    <a:pt x="381" y="474"/>
                    <a:pt x="330" y="377"/>
                    <a:pt x="288" y="289"/>
                  </a:cubicBezTo>
                  <a:cubicBezTo>
                    <a:pt x="271" y="252"/>
                    <a:pt x="254" y="207"/>
                    <a:pt x="252" y="169"/>
                  </a:cubicBezTo>
                  <a:cubicBezTo>
                    <a:pt x="251" y="158"/>
                    <a:pt x="251" y="148"/>
                    <a:pt x="252" y="138"/>
                  </a:cubicBezTo>
                  <a:cubicBezTo>
                    <a:pt x="252" y="133"/>
                    <a:pt x="252" y="128"/>
                    <a:pt x="253" y="123"/>
                  </a:cubicBezTo>
                  <a:cubicBezTo>
                    <a:pt x="253" y="123"/>
                    <a:pt x="253" y="116"/>
                    <a:pt x="254" y="114"/>
                  </a:cubicBezTo>
                  <a:cubicBezTo>
                    <a:pt x="256" y="97"/>
                    <a:pt x="261" y="79"/>
                    <a:pt x="267" y="63"/>
                  </a:cubicBezTo>
                  <a:cubicBezTo>
                    <a:pt x="267" y="62"/>
                    <a:pt x="268" y="62"/>
                    <a:pt x="268" y="62"/>
                  </a:cubicBezTo>
                  <a:cubicBezTo>
                    <a:pt x="268" y="61"/>
                    <a:pt x="268" y="61"/>
                    <a:pt x="269" y="60"/>
                  </a:cubicBezTo>
                  <a:cubicBezTo>
                    <a:pt x="270" y="56"/>
                    <a:pt x="272" y="53"/>
                    <a:pt x="274" y="49"/>
                  </a:cubicBezTo>
                  <a:cubicBezTo>
                    <a:pt x="278" y="42"/>
                    <a:pt x="282" y="36"/>
                    <a:pt x="286" y="29"/>
                  </a:cubicBezTo>
                  <a:cubicBezTo>
                    <a:pt x="286" y="29"/>
                    <a:pt x="288" y="27"/>
                    <a:pt x="289" y="25"/>
                  </a:cubicBezTo>
                  <a:cubicBezTo>
                    <a:pt x="291" y="23"/>
                    <a:pt x="292" y="21"/>
                    <a:pt x="294" y="19"/>
                  </a:cubicBezTo>
                  <a:cubicBezTo>
                    <a:pt x="300" y="13"/>
                    <a:pt x="306" y="7"/>
                    <a:pt x="312" y="2"/>
                  </a:cubicBezTo>
                  <a:cubicBezTo>
                    <a:pt x="313" y="1"/>
                    <a:pt x="313" y="1"/>
                    <a:pt x="314" y="0"/>
                  </a:cubicBezTo>
                  <a:cubicBezTo>
                    <a:pt x="311" y="0"/>
                    <a:pt x="308" y="0"/>
                    <a:pt x="306" y="0"/>
                  </a:cubicBezTo>
                  <a:cubicBezTo>
                    <a:pt x="303" y="1"/>
                    <a:pt x="294" y="2"/>
                    <a:pt x="291" y="3"/>
                  </a:cubicBezTo>
                  <a:cubicBezTo>
                    <a:pt x="284" y="5"/>
                    <a:pt x="277" y="7"/>
                    <a:pt x="270" y="9"/>
                  </a:cubicBezTo>
                  <a:cubicBezTo>
                    <a:pt x="269" y="10"/>
                    <a:pt x="265" y="11"/>
                    <a:pt x="264" y="12"/>
                  </a:cubicBezTo>
                  <a:cubicBezTo>
                    <a:pt x="263" y="12"/>
                    <a:pt x="262" y="13"/>
                    <a:pt x="260" y="14"/>
                  </a:cubicBezTo>
                  <a:cubicBezTo>
                    <a:pt x="255" y="17"/>
                    <a:pt x="249" y="20"/>
                    <a:pt x="243" y="23"/>
                  </a:cubicBezTo>
                  <a:cubicBezTo>
                    <a:pt x="241" y="25"/>
                    <a:pt x="239" y="26"/>
                    <a:pt x="237" y="28"/>
                  </a:cubicBezTo>
                  <a:cubicBezTo>
                    <a:pt x="236" y="29"/>
                    <a:pt x="235" y="29"/>
                    <a:pt x="234" y="30"/>
                  </a:cubicBezTo>
                  <a:cubicBezTo>
                    <a:pt x="229" y="35"/>
                    <a:pt x="223" y="41"/>
                    <a:pt x="218" y="46"/>
                  </a:cubicBezTo>
                  <a:cubicBezTo>
                    <a:pt x="216" y="48"/>
                    <a:pt x="214" y="50"/>
                    <a:pt x="213" y="52"/>
                  </a:cubicBezTo>
                  <a:cubicBezTo>
                    <a:pt x="212" y="53"/>
                    <a:pt x="210" y="55"/>
                    <a:pt x="210" y="56"/>
                  </a:cubicBezTo>
                  <a:cubicBezTo>
                    <a:pt x="206" y="62"/>
                    <a:pt x="202" y="68"/>
                    <a:pt x="199" y="75"/>
                  </a:cubicBezTo>
                  <a:cubicBezTo>
                    <a:pt x="197" y="78"/>
                    <a:pt x="195" y="81"/>
                    <a:pt x="194" y="85"/>
                  </a:cubicBezTo>
                  <a:cubicBezTo>
                    <a:pt x="193" y="85"/>
                    <a:pt x="193" y="86"/>
                    <a:pt x="193" y="87"/>
                  </a:cubicBezTo>
                  <a:cubicBezTo>
                    <a:pt x="193" y="87"/>
                    <a:pt x="192" y="87"/>
                    <a:pt x="192" y="87"/>
                  </a:cubicBezTo>
                  <a:cubicBezTo>
                    <a:pt x="186" y="103"/>
                    <a:pt x="182" y="119"/>
                    <a:pt x="180" y="136"/>
                  </a:cubicBezTo>
                  <a:cubicBezTo>
                    <a:pt x="179" y="138"/>
                    <a:pt x="179" y="144"/>
                    <a:pt x="179" y="144"/>
                  </a:cubicBezTo>
                  <a:cubicBezTo>
                    <a:pt x="178" y="149"/>
                    <a:pt x="178" y="153"/>
                    <a:pt x="178" y="158"/>
                  </a:cubicBezTo>
                  <a:cubicBezTo>
                    <a:pt x="177" y="168"/>
                    <a:pt x="177" y="177"/>
                    <a:pt x="178" y="187"/>
                  </a:cubicBezTo>
                  <a:cubicBezTo>
                    <a:pt x="180" y="223"/>
                    <a:pt x="196" y="266"/>
                    <a:pt x="212" y="301"/>
                  </a:cubicBezTo>
                  <a:cubicBezTo>
                    <a:pt x="251" y="383"/>
                    <a:pt x="299" y="474"/>
                    <a:pt x="262" y="566"/>
                  </a:cubicBezTo>
                  <a:cubicBezTo>
                    <a:pt x="227" y="650"/>
                    <a:pt x="90" y="695"/>
                    <a:pt x="0" y="690"/>
                  </a:cubicBezTo>
                  <a:cubicBezTo>
                    <a:pt x="40" y="718"/>
                    <a:pt x="89" y="712"/>
                    <a:pt x="104" y="715"/>
                  </a:cubicBezTo>
                  <a:cubicBezTo>
                    <a:pt x="209" y="734"/>
                    <a:pt x="301" y="669"/>
                    <a:pt x="341" y="572"/>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4641483" y="468883"/>
              <a:ext cx="7528159" cy="6099954"/>
            </a:xfrm>
            <a:custGeom>
              <a:avLst/>
              <a:gdLst>
                <a:gd name="T0" fmla="*/ 1970 w 2000"/>
                <a:gd name="T1" fmla="*/ 736 h 1620"/>
                <a:gd name="T2" fmla="*/ 1950 w 2000"/>
                <a:gd name="T3" fmla="*/ 755 h 1620"/>
                <a:gd name="T4" fmla="*/ 1908 w 2000"/>
                <a:gd name="T5" fmla="*/ 779 h 1620"/>
                <a:gd name="T6" fmla="*/ 1869 w 2000"/>
                <a:gd name="T7" fmla="*/ 790 h 1620"/>
                <a:gd name="T8" fmla="*/ 1827 w 2000"/>
                <a:gd name="T9" fmla="*/ 792 h 1620"/>
                <a:gd name="T10" fmla="*/ 1795 w 2000"/>
                <a:gd name="T11" fmla="*/ 787 h 1620"/>
                <a:gd name="T12" fmla="*/ 1763 w 2000"/>
                <a:gd name="T13" fmla="*/ 777 h 1620"/>
                <a:gd name="T14" fmla="*/ 1727 w 2000"/>
                <a:gd name="T15" fmla="*/ 756 h 1620"/>
                <a:gd name="T16" fmla="*/ 1679 w 2000"/>
                <a:gd name="T17" fmla="*/ 627 h 1620"/>
                <a:gd name="T18" fmla="*/ 1279 w 2000"/>
                <a:gd name="T19" fmla="*/ 262 h 1620"/>
                <a:gd name="T20" fmla="*/ 1362 w 2000"/>
                <a:gd name="T21" fmla="*/ 676 h 1620"/>
                <a:gd name="T22" fmla="*/ 1325 w 2000"/>
                <a:gd name="T23" fmla="*/ 721 h 1620"/>
                <a:gd name="T24" fmla="*/ 1302 w 2000"/>
                <a:gd name="T25" fmla="*/ 735 h 1620"/>
                <a:gd name="T26" fmla="*/ 1282 w 2000"/>
                <a:gd name="T27" fmla="*/ 741 h 1620"/>
                <a:gd name="T28" fmla="*/ 1255 w 2000"/>
                <a:gd name="T29" fmla="*/ 741 h 1620"/>
                <a:gd name="T30" fmla="*/ 1154 w 2000"/>
                <a:gd name="T31" fmla="*/ 683 h 1620"/>
                <a:gd name="T32" fmla="*/ 561 w 2000"/>
                <a:gd name="T33" fmla="*/ 720 h 1620"/>
                <a:gd name="T34" fmla="*/ 809 w 2000"/>
                <a:gd name="T35" fmla="*/ 1021 h 1620"/>
                <a:gd name="T36" fmla="*/ 833 w 2000"/>
                <a:gd name="T37" fmla="*/ 1045 h 1620"/>
                <a:gd name="T38" fmla="*/ 844 w 2000"/>
                <a:gd name="T39" fmla="*/ 1064 h 1620"/>
                <a:gd name="T40" fmla="*/ 849 w 2000"/>
                <a:gd name="T41" fmla="*/ 1081 h 1620"/>
                <a:gd name="T42" fmla="*/ 846 w 2000"/>
                <a:gd name="T43" fmla="*/ 1135 h 1620"/>
                <a:gd name="T44" fmla="*/ 835 w 2000"/>
                <a:gd name="T45" fmla="*/ 1163 h 1620"/>
                <a:gd name="T46" fmla="*/ 823 w 2000"/>
                <a:gd name="T47" fmla="*/ 1182 h 1620"/>
                <a:gd name="T48" fmla="*/ 800 w 2000"/>
                <a:gd name="T49" fmla="*/ 1204 h 1620"/>
                <a:gd name="T50" fmla="*/ 768 w 2000"/>
                <a:gd name="T51" fmla="*/ 1224 h 1620"/>
                <a:gd name="T52" fmla="*/ 740 w 2000"/>
                <a:gd name="T53" fmla="*/ 1232 h 1620"/>
                <a:gd name="T54" fmla="*/ 715 w 2000"/>
                <a:gd name="T55" fmla="*/ 1232 h 1620"/>
                <a:gd name="T56" fmla="*/ 682 w 2000"/>
                <a:gd name="T57" fmla="*/ 1223 h 1620"/>
                <a:gd name="T58" fmla="*/ 605 w 2000"/>
                <a:gd name="T59" fmla="*/ 1148 h 1620"/>
                <a:gd name="T60" fmla="*/ 260 w 2000"/>
                <a:gd name="T61" fmla="*/ 1046 h 1620"/>
                <a:gd name="T62" fmla="*/ 140 w 2000"/>
                <a:gd name="T63" fmla="*/ 1474 h 1620"/>
                <a:gd name="T64" fmla="*/ 125 w 2000"/>
                <a:gd name="T65" fmla="*/ 1488 h 1620"/>
                <a:gd name="T66" fmla="*/ 92 w 2000"/>
                <a:gd name="T67" fmla="*/ 1507 h 1620"/>
                <a:gd name="T68" fmla="*/ 220 w 2000"/>
                <a:gd name="T69" fmla="*/ 1525 h 1620"/>
                <a:gd name="T70" fmla="*/ 425 w 2000"/>
                <a:gd name="T71" fmla="*/ 1093 h 1620"/>
                <a:gd name="T72" fmla="*/ 770 w 2000"/>
                <a:gd name="T73" fmla="*/ 1321 h 1620"/>
                <a:gd name="T74" fmla="*/ 781 w 2000"/>
                <a:gd name="T75" fmla="*/ 891 h 1620"/>
                <a:gd name="T76" fmla="*/ 743 w 2000"/>
                <a:gd name="T77" fmla="*/ 865 h 1620"/>
                <a:gd name="T78" fmla="*/ 673 w 2000"/>
                <a:gd name="T79" fmla="*/ 781 h 1620"/>
                <a:gd name="T80" fmla="*/ 986 w 2000"/>
                <a:gd name="T81" fmla="*/ 607 h 1620"/>
                <a:gd name="T82" fmla="*/ 1000 w 2000"/>
                <a:gd name="T83" fmla="*/ 625 h 1620"/>
                <a:gd name="T84" fmla="*/ 1405 w 2000"/>
                <a:gd name="T85" fmla="*/ 432 h 1620"/>
                <a:gd name="T86" fmla="*/ 1373 w 2000"/>
                <a:gd name="T87" fmla="*/ 267 h 1620"/>
                <a:gd name="T88" fmla="*/ 1386 w 2000"/>
                <a:gd name="T89" fmla="*/ 218 h 1620"/>
                <a:gd name="T90" fmla="*/ 1403 w 2000"/>
                <a:gd name="T91" fmla="*/ 187 h 1620"/>
                <a:gd name="T92" fmla="*/ 1411 w 2000"/>
                <a:gd name="T93" fmla="*/ 177 h 1620"/>
                <a:gd name="T94" fmla="*/ 1430 w 2000"/>
                <a:gd name="T95" fmla="*/ 159 h 1620"/>
                <a:gd name="T96" fmla="*/ 1462 w 2000"/>
                <a:gd name="T97" fmla="*/ 140 h 1620"/>
                <a:gd name="T98" fmla="*/ 1499 w 2000"/>
                <a:gd name="T99" fmla="*/ 131 h 1620"/>
                <a:gd name="T100" fmla="*/ 1532 w 2000"/>
                <a:gd name="T101" fmla="*/ 132 h 1620"/>
                <a:gd name="T102" fmla="*/ 1545 w 2000"/>
                <a:gd name="T103" fmla="*/ 134 h 1620"/>
                <a:gd name="T104" fmla="*/ 1569 w 2000"/>
                <a:gd name="T105" fmla="*/ 141 h 1620"/>
                <a:gd name="T106" fmla="*/ 1604 w 2000"/>
                <a:gd name="T107" fmla="*/ 160 h 1620"/>
                <a:gd name="T108" fmla="*/ 1634 w 2000"/>
                <a:gd name="T109" fmla="*/ 191 h 1620"/>
                <a:gd name="T110" fmla="*/ 1655 w 2000"/>
                <a:gd name="T111" fmla="*/ 227 h 1620"/>
                <a:gd name="T112" fmla="*/ 1666 w 2000"/>
                <a:gd name="T113" fmla="*/ 266 h 1620"/>
                <a:gd name="T114" fmla="*/ 1629 w 2000"/>
                <a:gd name="T115" fmla="*/ 790 h 1620"/>
                <a:gd name="T116" fmla="*/ 1981 w 2000"/>
                <a:gd name="T117" fmla="*/ 72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0" h="1620">
                  <a:moveTo>
                    <a:pt x="1981" y="724"/>
                  </a:moveTo>
                  <a:cubicBezTo>
                    <a:pt x="1980" y="724"/>
                    <a:pt x="1980" y="725"/>
                    <a:pt x="1979" y="726"/>
                  </a:cubicBezTo>
                  <a:cubicBezTo>
                    <a:pt x="1979" y="725"/>
                    <a:pt x="1980" y="724"/>
                    <a:pt x="1981" y="724"/>
                  </a:cubicBezTo>
                  <a:cubicBezTo>
                    <a:pt x="1981" y="722"/>
                    <a:pt x="1972" y="734"/>
                    <a:pt x="1970" y="736"/>
                  </a:cubicBezTo>
                  <a:cubicBezTo>
                    <a:pt x="1965" y="741"/>
                    <a:pt x="1960" y="746"/>
                    <a:pt x="1955" y="751"/>
                  </a:cubicBezTo>
                  <a:cubicBezTo>
                    <a:pt x="1954" y="752"/>
                    <a:pt x="1952" y="753"/>
                    <a:pt x="1950" y="755"/>
                  </a:cubicBezTo>
                  <a:cubicBezTo>
                    <a:pt x="1952" y="753"/>
                    <a:pt x="1952" y="753"/>
                    <a:pt x="1947" y="757"/>
                  </a:cubicBezTo>
                  <a:cubicBezTo>
                    <a:pt x="1948" y="756"/>
                    <a:pt x="1949" y="755"/>
                    <a:pt x="1950" y="755"/>
                  </a:cubicBezTo>
                  <a:cubicBezTo>
                    <a:pt x="1949" y="756"/>
                    <a:pt x="1947" y="758"/>
                    <a:pt x="1946" y="758"/>
                  </a:cubicBezTo>
                  <a:cubicBezTo>
                    <a:pt x="1939" y="763"/>
                    <a:pt x="1933" y="767"/>
                    <a:pt x="1926" y="771"/>
                  </a:cubicBezTo>
                  <a:cubicBezTo>
                    <a:pt x="1921" y="773"/>
                    <a:pt x="1917" y="775"/>
                    <a:pt x="1912" y="778"/>
                  </a:cubicBezTo>
                  <a:cubicBezTo>
                    <a:pt x="1911" y="778"/>
                    <a:pt x="1910" y="778"/>
                    <a:pt x="1908" y="779"/>
                  </a:cubicBezTo>
                  <a:cubicBezTo>
                    <a:pt x="1909" y="779"/>
                    <a:pt x="1911" y="778"/>
                    <a:pt x="1912" y="778"/>
                  </a:cubicBezTo>
                  <a:cubicBezTo>
                    <a:pt x="1914" y="776"/>
                    <a:pt x="1901" y="782"/>
                    <a:pt x="1898" y="783"/>
                  </a:cubicBezTo>
                  <a:cubicBezTo>
                    <a:pt x="1892" y="785"/>
                    <a:pt x="1885" y="786"/>
                    <a:pt x="1879" y="788"/>
                  </a:cubicBezTo>
                  <a:cubicBezTo>
                    <a:pt x="1876" y="788"/>
                    <a:pt x="1873" y="789"/>
                    <a:pt x="1869" y="790"/>
                  </a:cubicBezTo>
                  <a:cubicBezTo>
                    <a:pt x="1868" y="790"/>
                    <a:pt x="1867" y="790"/>
                    <a:pt x="1866" y="790"/>
                  </a:cubicBezTo>
                  <a:cubicBezTo>
                    <a:pt x="1873" y="790"/>
                    <a:pt x="1860" y="792"/>
                    <a:pt x="1866" y="790"/>
                  </a:cubicBezTo>
                  <a:cubicBezTo>
                    <a:pt x="1866" y="790"/>
                    <a:pt x="1866" y="790"/>
                    <a:pt x="1866" y="790"/>
                  </a:cubicBezTo>
                  <a:cubicBezTo>
                    <a:pt x="1853" y="792"/>
                    <a:pt x="1840" y="792"/>
                    <a:pt x="1827" y="792"/>
                  </a:cubicBezTo>
                  <a:cubicBezTo>
                    <a:pt x="1822" y="791"/>
                    <a:pt x="1817" y="791"/>
                    <a:pt x="1812" y="790"/>
                  </a:cubicBezTo>
                  <a:cubicBezTo>
                    <a:pt x="1811" y="790"/>
                    <a:pt x="1810" y="790"/>
                    <a:pt x="1808" y="790"/>
                  </a:cubicBezTo>
                  <a:cubicBezTo>
                    <a:pt x="1809" y="790"/>
                    <a:pt x="1810" y="790"/>
                    <a:pt x="1812" y="790"/>
                  </a:cubicBezTo>
                  <a:cubicBezTo>
                    <a:pt x="1816" y="791"/>
                    <a:pt x="1799" y="788"/>
                    <a:pt x="1795" y="787"/>
                  </a:cubicBezTo>
                  <a:cubicBezTo>
                    <a:pt x="1789" y="786"/>
                    <a:pt x="1783" y="784"/>
                    <a:pt x="1777" y="782"/>
                  </a:cubicBezTo>
                  <a:cubicBezTo>
                    <a:pt x="1774" y="781"/>
                    <a:pt x="1764" y="777"/>
                    <a:pt x="1763" y="777"/>
                  </a:cubicBezTo>
                  <a:cubicBezTo>
                    <a:pt x="1764" y="778"/>
                    <a:pt x="1766" y="778"/>
                    <a:pt x="1767" y="779"/>
                  </a:cubicBezTo>
                  <a:cubicBezTo>
                    <a:pt x="1763" y="777"/>
                    <a:pt x="1762" y="777"/>
                    <a:pt x="1763" y="777"/>
                  </a:cubicBezTo>
                  <a:cubicBezTo>
                    <a:pt x="1752" y="772"/>
                    <a:pt x="1742" y="766"/>
                    <a:pt x="1732" y="760"/>
                  </a:cubicBezTo>
                  <a:cubicBezTo>
                    <a:pt x="1730" y="758"/>
                    <a:pt x="1729" y="757"/>
                    <a:pt x="1727" y="756"/>
                  </a:cubicBezTo>
                  <a:cubicBezTo>
                    <a:pt x="1730" y="758"/>
                    <a:pt x="1732" y="760"/>
                    <a:pt x="1724" y="754"/>
                  </a:cubicBezTo>
                  <a:cubicBezTo>
                    <a:pt x="1725" y="755"/>
                    <a:pt x="1726" y="756"/>
                    <a:pt x="1727" y="756"/>
                  </a:cubicBezTo>
                  <a:cubicBezTo>
                    <a:pt x="1726" y="755"/>
                    <a:pt x="1725" y="754"/>
                    <a:pt x="1724" y="754"/>
                  </a:cubicBezTo>
                  <a:cubicBezTo>
                    <a:pt x="1719" y="750"/>
                    <a:pt x="1715" y="746"/>
                    <a:pt x="1711" y="741"/>
                  </a:cubicBezTo>
                  <a:cubicBezTo>
                    <a:pt x="1698" y="729"/>
                    <a:pt x="1694" y="722"/>
                    <a:pt x="1685" y="705"/>
                  </a:cubicBezTo>
                  <a:cubicBezTo>
                    <a:pt x="1675" y="685"/>
                    <a:pt x="1674" y="651"/>
                    <a:pt x="1679" y="627"/>
                  </a:cubicBezTo>
                  <a:cubicBezTo>
                    <a:pt x="1695" y="549"/>
                    <a:pt x="1737" y="479"/>
                    <a:pt x="1755" y="402"/>
                  </a:cubicBezTo>
                  <a:cubicBezTo>
                    <a:pt x="1774" y="318"/>
                    <a:pt x="1767" y="226"/>
                    <a:pt x="1720" y="152"/>
                  </a:cubicBezTo>
                  <a:cubicBezTo>
                    <a:pt x="1650" y="40"/>
                    <a:pt x="1494" y="0"/>
                    <a:pt x="1384" y="77"/>
                  </a:cubicBezTo>
                  <a:cubicBezTo>
                    <a:pt x="1322" y="120"/>
                    <a:pt x="1289" y="188"/>
                    <a:pt x="1279" y="262"/>
                  </a:cubicBezTo>
                  <a:cubicBezTo>
                    <a:pt x="1274" y="306"/>
                    <a:pt x="1277" y="350"/>
                    <a:pt x="1289" y="393"/>
                  </a:cubicBezTo>
                  <a:cubicBezTo>
                    <a:pt x="1302" y="438"/>
                    <a:pt x="1325" y="480"/>
                    <a:pt x="1345" y="523"/>
                  </a:cubicBezTo>
                  <a:cubicBezTo>
                    <a:pt x="1361" y="557"/>
                    <a:pt x="1375" y="595"/>
                    <a:pt x="1375" y="630"/>
                  </a:cubicBezTo>
                  <a:cubicBezTo>
                    <a:pt x="1375" y="643"/>
                    <a:pt x="1369" y="662"/>
                    <a:pt x="1362" y="676"/>
                  </a:cubicBezTo>
                  <a:cubicBezTo>
                    <a:pt x="1356" y="686"/>
                    <a:pt x="1350" y="695"/>
                    <a:pt x="1343" y="703"/>
                  </a:cubicBezTo>
                  <a:cubicBezTo>
                    <a:pt x="1340" y="707"/>
                    <a:pt x="1337" y="710"/>
                    <a:pt x="1334" y="714"/>
                  </a:cubicBezTo>
                  <a:cubicBezTo>
                    <a:pt x="1333" y="715"/>
                    <a:pt x="1323" y="723"/>
                    <a:pt x="1324" y="722"/>
                  </a:cubicBezTo>
                  <a:cubicBezTo>
                    <a:pt x="1324" y="722"/>
                    <a:pt x="1325" y="722"/>
                    <a:pt x="1325" y="721"/>
                  </a:cubicBezTo>
                  <a:cubicBezTo>
                    <a:pt x="1325" y="722"/>
                    <a:pt x="1324" y="722"/>
                    <a:pt x="1324" y="722"/>
                  </a:cubicBezTo>
                  <a:cubicBezTo>
                    <a:pt x="1317" y="727"/>
                    <a:pt x="1310" y="731"/>
                    <a:pt x="1303" y="735"/>
                  </a:cubicBezTo>
                  <a:cubicBezTo>
                    <a:pt x="1303" y="735"/>
                    <a:pt x="1302" y="735"/>
                    <a:pt x="1302" y="735"/>
                  </a:cubicBezTo>
                  <a:cubicBezTo>
                    <a:pt x="1306" y="734"/>
                    <a:pt x="1293" y="740"/>
                    <a:pt x="1302" y="735"/>
                  </a:cubicBezTo>
                  <a:cubicBezTo>
                    <a:pt x="1301" y="735"/>
                    <a:pt x="1300" y="736"/>
                    <a:pt x="1298" y="736"/>
                  </a:cubicBezTo>
                  <a:cubicBezTo>
                    <a:pt x="1294" y="738"/>
                    <a:pt x="1290" y="739"/>
                    <a:pt x="1286" y="740"/>
                  </a:cubicBezTo>
                  <a:cubicBezTo>
                    <a:pt x="1285" y="740"/>
                    <a:pt x="1280" y="741"/>
                    <a:pt x="1279" y="741"/>
                  </a:cubicBezTo>
                  <a:cubicBezTo>
                    <a:pt x="1280" y="741"/>
                    <a:pt x="1281" y="741"/>
                    <a:pt x="1282" y="741"/>
                  </a:cubicBezTo>
                  <a:cubicBezTo>
                    <a:pt x="1278" y="741"/>
                    <a:pt x="1277" y="741"/>
                    <a:pt x="1279" y="741"/>
                  </a:cubicBezTo>
                  <a:cubicBezTo>
                    <a:pt x="1276" y="741"/>
                    <a:pt x="1273" y="741"/>
                    <a:pt x="1270" y="742"/>
                  </a:cubicBezTo>
                  <a:cubicBezTo>
                    <a:pt x="1265" y="742"/>
                    <a:pt x="1261" y="741"/>
                    <a:pt x="1257" y="741"/>
                  </a:cubicBezTo>
                  <a:cubicBezTo>
                    <a:pt x="1256" y="741"/>
                    <a:pt x="1255" y="741"/>
                    <a:pt x="1255" y="741"/>
                  </a:cubicBezTo>
                  <a:cubicBezTo>
                    <a:pt x="1255" y="741"/>
                    <a:pt x="1256" y="741"/>
                    <a:pt x="1257" y="741"/>
                  </a:cubicBezTo>
                  <a:cubicBezTo>
                    <a:pt x="1252" y="741"/>
                    <a:pt x="1251" y="741"/>
                    <a:pt x="1255" y="741"/>
                  </a:cubicBezTo>
                  <a:cubicBezTo>
                    <a:pt x="1253" y="740"/>
                    <a:pt x="1250" y="740"/>
                    <a:pt x="1248" y="740"/>
                  </a:cubicBezTo>
                  <a:cubicBezTo>
                    <a:pt x="1212" y="732"/>
                    <a:pt x="1182" y="711"/>
                    <a:pt x="1154" y="683"/>
                  </a:cubicBezTo>
                  <a:cubicBezTo>
                    <a:pt x="1122" y="651"/>
                    <a:pt x="1103" y="611"/>
                    <a:pt x="1078" y="574"/>
                  </a:cubicBezTo>
                  <a:cubicBezTo>
                    <a:pt x="1053" y="537"/>
                    <a:pt x="1023" y="505"/>
                    <a:pt x="987" y="478"/>
                  </a:cubicBezTo>
                  <a:cubicBezTo>
                    <a:pt x="904" y="415"/>
                    <a:pt x="794" y="420"/>
                    <a:pt x="704" y="465"/>
                  </a:cubicBezTo>
                  <a:cubicBezTo>
                    <a:pt x="613" y="512"/>
                    <a:pt x="554" y="618"/>
                    <a:pt x="561" y="720"/>
                  </a:cubicBezTo>
                  <a:cubicBezTo>
                    <a:pt x="568" y="818"/>
                    <a:pt x="629" y="897"/>
                    <a:pt x="706" y="953"/>
                  </a:cubicBezTo>
                  <a:cubicBezTo>
                    <a:pt x="734" y="973"/>
                    <a:pt x="763" y="989"/>
                    <a:pt x="791" y="1008"/>
                  </a:cubicBezTo>
                  <a:cubicBezTo>
                    <a:pt x="797" y="1011"/>
                    <a:pt x="802" y="1015"/>
                    <a:pt x="807" y="1019"/>
                  </a:cubicBezTo>
                  <a:cubicBezTo>
                    <a:pt x="808" y="1020"/>
                    <a:pt x="808" y="1020"/>
                    <a:pt x="809" y="1021"/>
                  </a:cubicBezTo>
                  <a:cubicBezTo>
                    <a:pt x="809" y="1020"/>
                    <a:pt x="808" y="1020"/>
                    <a:pt x="807" y="1019"/>
                  </a:cubicBezTo>
                  <a:cubicBezTo>
                    <a:pt x="804" y="1017"/>
                    <a:pt x="817" y="1028"/>
                    <a:pt x="819" y="1030"/>
                  </a:cubicBezTo>
                  <a:cubicBezTo>
                    <a:pt x="824" y="1034"/>
                    <a:pt x="829" y="1039"/>
                    <a:pt x="833" y="1044"/>
                  </a:cubicBezTo>
                  <a:cubicBezTo>
                    <a:pt x="830" y="1040"/>
                    <a:pt x="840" y="1053"/>
                    <a:pt x="833" y="1045"/>
                  </a:cubicBezTo>
                  <a:cubicBezTo>
                    <a:pt x="833" y="1045"/>
                    <a:pt x="833" y="1045"/>
                    <a:pt x="833" y="1044"/>
                  </a:cubicBezTo>
                  <a:cubicBezTo>
                    <a:pt x="833" y="1045"/>
                    <a:pt x="834" y="1045"/>
                    <a:pt x="834" y="1046"/>
                  </a:cubicBezTo>
                  <a:cubicBezTo>
                    <a:pt x="837" y="1050"/>
                    <a:pt x="839" y="1054"/>
                    <a:pt x="842" y="1058"/>
                  </a:cubicBezTo>
                  <a:cubicBezTo>
                    <a:pt x="842" y="1059"/>
                    <a:pt x="843" y="1062"/>
                    <a:pt x="844" y="1064"/>
                  </a:cubicBezTo>
                  <a:cubicBezTo>
                    <a:pt x="844" y="1062"/>
                    <a:pt x="843" y="1061"/>
                    <a:pt x="843" y="1060"/>
                  </a:cubicBezTo>
                  <a:cubicBezTo>
                    <a:pt x="845" y="1066"/>
                    <a:pt x="845" y="1065"/>
                    <a:pt x="844" y="1064"/>
                  </a:cubicBezTo>
                  <a:cubicBezTo>
                    <a:pt x="845" y="1066"/>
                    <a:pt x="846" y="1068"/>
                    <a:pt x="846" y="1070"/>
                  </a:cubicBezTo>
                  <a:cubicBezTo>
                    <a:pt x="847" y="1074"/>
                    <a:pt x="848" y="1078"/>
                    <a:pt x="849" y="1081"/>
                  </a:cubicBezTo>
                  <a:cubicBezTo>
                    <a:pt x="849" y="1082"/>
                    <a:pt x="849" y="1083"/>
                    <a:pt x="849" y="1083"/>
                  </a:cubicBezTo>
                  <a:cubicBezTo>
                    <a:pt x="849" y="1074"/>
                    <a:pt x="851" y="1091"/>
                    <a:pt x="849" y="1083"/>
                  </a:cubicBezTo>
                  <a:cubicBezTo>
                    <a:pt x="849" y="1084"/>
                    <a:pt x="849" y="1084"/>
                    <a:pt x="850" y="1085"/>
                  </a:cubicBezTo>
                  <a:cubicBezTo>
                    <a:pt x="852" y="1106"/>
                    <a:pt x="850" y="1118"/>
                    <a:pt x="846" y="1135"/>
                  </a:cubicBezTo>
                  <a:cubicBezTo>
                    <a:pt x="845" y="1140"/>
                    <a:pt x="843" y="1145"/>
                    <a:pt x="842" y="1151"/>
                  </a:cubicBezTo>
                  <a:cubicBezTo>
                    <a:pt x="841" y="1151"/>
                    <a:pt x="841" y="1152"/>
                    <a:pt x="841" y="1153"/>
                  </a:cubicBezTo>
                  <a:cubicBezTo>
                    <a:pt x="841" y="1152"/>
                    <a:pt x="841" y="1151"/>
                    <a:pt x="842" y="1151"/>
                  </a:cubicBezTo>
                  <a:cubicBezTo>
                    <a:pt x="844" y="1144"/>
                    <a:pt x="837" y="1160"/>
                    <a:pt x="835" y="1163"/>
                  </a:cubicBezTo>
                  <a:cubicBezTo>
                    <a:pt x="832" y="1169"/>
                    <a:pt x="828" y="1175"/>
                    <a:pt x="824" y="1180"/>
                  </a:cubicBezTo>
                  <a:cubicBezTo>
                    <a:pt x="828" y="1175"/>
                    <a:pt x="818" y="1189"/>
                    <a:pt x="824" y="1180"/>
                  </a:cubicBezTo>
                  <a:cubicBezTo>
                    <a:pt x="824" y="1180"/>
                    <a:pt x="824" y="1180"/>
                    <a:pt x="824" y="1180"/>
                  </a:cubicBezTo>
                  <a:cubicBezTo>
                    <a:pt x="824" y="1180"/>
                    <a:pt x="824" y="1181"/>
                    <a:pt x="823" y="1182"/>
                  </a:cubicBezTo>
                  <a:cubicBezTo>
                    <a:pt x="820" y="1185"/>
                    <a:pt x="817" y="1189"/>
                    <a:pt x="813" y="1192"/>
                  </a:cubicBezTo>
                  <a:cubicBezTo>
                    <a:pt x="809" y="1196"/>
                    <a:pt x="805" y="1200"/>
                    <a:pt x="800" y="1204"/>
                  </a:cubicBezTo>
                  <a:cubicBezTo>
                    <a:pt x="800" y="1205"/>
                    <a:pt x="799" y="1205"/>
                    <a:pt x="798" y="1206"/>
                  </a:cubicBezTo>
                  <a:cubicBezTo>
                    <a:pt x="799" y="1206"/>
                    <a:pt x="799" y="1205"/>
                    <a:pt x="800" y="1204"/>
                  </a:cubicBezTo>
                  <a:cubicBezTo>
                    <a:pt x="802" y="1202"/>
                    <a:pt x="790" y="1212"/>
                    <a:pt x="787" y="1214"/>
                  </a:cubicBezTo>
                  <a:cubicBezTo>
                    <a:pt x="781" y="1217"/>
                    <a:pt x="775" y="1220"/>
                    <a:pt x="768" y="1224"/>
                  </a:cubicBezTo>
                  <a:cubicBezTo>
                    <a:pt x="774" y="1222"/>
                    <a:pt x="758" y="1228"/>
                    <a:pt x="768" y="1224"/>
                  </a:cubicBezTo>
                  <a:cubicBezTo>
                    <a:pt x="768" y="1224"/>
                    <a:pt x="768" y="1224"/>
                    <a:pt x="768" y="1224"/>
                  </a:cubicBezTo>
                  <a:cubicBezTo>
                    <a:pt x="768" y="1224"/>
                    <a:pt x="767" y="1224"/>
                    <a:pt x="766" y="1224"/>
                  </a:cubicBezTo>
                  <a:cubicBezTo>
                    <a:pt x="761" y="1226"/>
                    <a:pt x="757" y="1227"/>
                    <a:pt x="752" y="1229"/>
                  </a:cubicBezTo>
                  <a:cubicBezTo>
                    <a:pt x="749" y="1229"/>
                    <a:pt x="735" y="1232"/>
                    <a:pt x="736" y="1232"/>
                  </a:cubicBezTo>
                  <a:cubicBezTo>
                    <a:pt x="737" y="1232"/>
                    <a:pt x="738" y="1232"/>
                    <a:pt x="740" y="1232"/>
                  </a:cubicBezTo>
                  <a:cubicBezTo>
                    <a:pt x="737" y="1232"/>
                    <a:pt x="736" y="1232"/>
                    <a:pt x="736" y="1232"/>
                  </a:cubicBezTo>
                  <a:cubicBezTo>
                    <a:pt x="730" y="1232"/>
                    <a:pt x="724" y="1232"/>
                    <a:pt x="718" y="1232"/>
                  </a:cubicBezTo>
                  <a:cubicBezTo>
                    <a:pt x="717" y="1232"/>
                    <a:pt x="712" y="1232"/>
                    <a:pt x="711" y="1231"/>
                  </a:cubicBezTo>
                  <a:cubicBezTo>
                    <a:pt x="712" y="1232"/>
                    <a:pt x="714" y="1232"/>
                    <a:pt x="715" y="1232"/>
                  </a:cubicBezTo>
                  <a:cubicBezTo>
                    <a:pt x="710" y="1231"/>
                    <a:pt x="709" y="1231"/>
                    <a:pt x="711" y="1231"/>
                  </a:cubicBezTo>
                  <a:cubicBezTo>
                    <a:pt x="709" y="1231"/>
                    <a:pt x="706" y="1231"/>
                    <a:pt x="704" y="1230"/>
                  </a:cubicBezTo>
                  <a:cubicBezTo>
                    <a:pt x="700" y="1229"/>
                    <a:pt x="696" y="1228"/>
                    <a:pt x="693" y="1227"/>
                  </a:cubicBezTo>
                  <a:cubicBezTo>
                    <a:pt x="691" y="1226"/>
                    <a:pt x="681" y="1223"/>
                    <a:pt x="682" y="1223"/>
                  </a:cubicBezTo>
                  <a:cubicBezTo>
                    <a:pt x="683" y="1223"/>
                    <a:pt x="684" y="1224"/>
                    <a:pt x="685" y="1224"/>
                  </a:cubicBezTo>
                  <a:cubicBezTo>
                    <a:pt x="683" y="1223"/>
                    <a:pt x="682" y="1223"/>
                    <a:pt x="682" y="1223"/>
                  </a:cubicBezTo>
                  <a:cubicBezTo>
                    <a:pt x="666" y="1215"/>
                    <a:pt x="657" y="1208"/>
                    <a:pt x="646" y="1199"/>
                  </a:cubicBezTo>
                  <a:cubicBezTo>
                    <a:pt x="629" y="1183"/>
                    <a:pt x="617" y="1167"/>
                    <a:pt x="605" y="1148"/>
                  </a:cubicBezTo>
                  <a:cubicBezTo>
                    <a:pt x="592" y="1128"/>
                    <a:pt x="582" y="1107"/>
                    <a:pt x="568" y="1088"/>
                  </a:cubicBezTo>
                  <a:cubicBezTo>
                    <a:pt x="551" y="1065"/>
                    <a:pt x="531" y="1047"/>
                    <a:pt x="508" y="1031"/>
                  </a:cubicBezTo>
                  <a:cubicBezTo>
                    <a:pt x="475" y="1007"/>
                    <a:pt x="433" y="995"/>
                    <a:pt x="392" y="994"/>
                  </a:cubicBezTo>
                  <a:cubicBezTo>
                    <a:pt x="342" y="994"/>
                    <a:pt x="298" y="1016"/>
                    <a:pt x="260" y="1046"/>
                  </a:cubicBezTo>
                  <a:cubicBezTo>
                    <a:pt x="186" y="1108"/>
                    <a:pt x="183" y="1205"/>
                    <a:pt x="188" y="1293"/>
                  </a:cubicBezTo>
                  <a:cubicBezTo>
                    <a:pt x="190" y="1329"/>
                    <a:pt x="188" y="1361"/>
                    <a:pt x="183" y="1388"/>
                  </a:cubicBezTo>
                  <a:cubicBezTo>
                    <a:pt x="175" y="1422"/>
                    <a:pt x="170" y="1436"/>
                    <a:pt x="149" y="1465"/>
                  </a:cubicBezTo>
                  <a:cubicBezTo>
                    <a:pt x="154" y="1457"/>
                    <a:pt x="142" y="1472"/>
                    <a:pt x="140" y="1474"/>
                  </a:cubicBezTo>
                  <a:cubicBezTo>
                    <a:pt x="137" y="1477"/>
                    <a:pt x="134" y="1480"/>
                    <a:pt x="131" y="1483"/>
                  </a:cubicBezTo>
                  <a:cubicBezTo>
                    <a:pt x="131" y="1483"/>
                    <a:pt x="126" y="1487"/>
                    <a:pt x="125" y="1488"/>
                  </a:cubicBezTo>
                  <a:cubicBezTo>
                    <a:pt x="126" y="1487"/>
                    <a:pt x="127" y="1487"/>
                    <a:pt x="128" y="1486"/>
                  </a:cubicBezTo>
                  <a:cubicBezTo>
                    <a:pt x="125" y="1488"/>
                    <a:pt x="124" y="1488"/>
                    <a:pt x="125" y="1488"/>
                  </a:cubicBezTo>
                  <a:cubicBezTo>
                    <a:pt x="120" y="1491"/>
                    <a:pt x="115" y="1495"/>
                    <a:pt x="110" y="1498"/>
                  </a:cubicBezTo>
                  <a:cubicBezTo>
                    <a:pt x="106" y="1500"/>
                    <a:pt x="102" y="1502"/>
                    <a:pt x="98" y="1504"/>
                  </a:cubicBezTo>
                  <a:cubicBezTo>
                    <a:pt x="98" y="1505"/>
                    <a:pt x="88" y="1509"/>
                    <a:pt x="90" y="1508"/>
                  </a:cubicBezTo>
                  <a:cubicBezTo>
                    <a:pt x="91" y="1508"/>
                    <a:pt x="91" y="1508"/>
                    <a:pt x="92" y="1507"/>
                  </a:cubicBezTo>
                  <a:cubicBezTo>
                    <a:pt x="91" y="1508"/>
                    <a:pt x="90" y="1508"/>
                    <a:pt x="90" y="1508"/>
                  </a:cubicBezTo>
                  <a:cubicBezTo>
                    <a:pt x="59" y="1521"/>
                    <a:pt x="31" y="1525"/>
                    <a:pt x="0" y="1527"/>
                  </a:cubicBezTo>
                  <a:cubicBezTo>
                    <a:pt x="0" y="1620"/>
                    <a:pt x="0" y="1620"/>
                    <a:pt x="0" y="1620"/>
                  </a:cubicBezTo>
                  <a:cubicBezTo>
                    <a:pt x="83" y="1616"/>
                    <a:pt x="167" y="1591"/>
                    <a:pt x="220" y="1525"/>
                  </a:cubicBezTo>
                  <a:cubicBezTo>
                    <a:pt x="272" y="1459"/>
                    <a:pt x="286" y="1375"/>
                    <a:pt x="282" y="1293"/>
                  </a:cubicBezTo>
                  <a:cubicBezTo>
                    <a:pt x="280" y="1248"/>
                    <a:pt x="276" y="1206"/>
                    <a:pt x="289" y="1166"/>
                  </a:cubicBezTo>
                  <a:cubicBezTo>
                    <a:pt x="301" y="1127"/>
                    <a:pt x="339" y="1097"/>
                    <a:pt x="378" y="1089"/>
                  </a:cubicBezTo>
                  <a:cubicBezTo>
                    <a:pt x="392" y="1086"/>
                    <a:pt x="408" y="1088"/>
                    <a:pt x="425" y="1093"/>
                  </a:cubicBezTo>
                  <a:cubicBezTo>
                    <a:pt x="441" y="1098"/>
                    <a:pt x="460" y="1110"/>
                    <a:pt x="472" y="1121"/>
                  </a:cubicBezTo>
                  <a:cubicBezTo>
                    <a:pt x="488" y="1135"/>
                    <a:pt x="497" y="1147"/>
                    <a:pt x="507" y="1167"/>
                  </a:cubicBezTo>
                  <a:cubicBezTo>
                    <a:pt x="521" y="1192"/>
                    <a:pt x="537" y="1216"/>
                    <a:pt x="555" y="1238"/>
                  </a:cubicBezTo>
                  <a:cubicBezTo>
                    <a:pt x="607" y="1304"/>
                    <a:pt x="688" y="1338"/>
                    <a:pt x="770" y="1321"/>
                  </a:cubicBezTo>
                  <a:cubicBezTo>
                    <a:pt x="835" y="1307"/>
                    <a:pt x="894" y="1258"/>
                    <a:pt x="922" y="1198"/>
                  </a:cubicBezTo>
                  <a:cubicBezTo>
                    <a:pt x="957" y="1126"/>
                    <a:pt x="950" y="1041"/>
                    <a:pt x="900" y="979"/>
                  </a:cubicBezTo>
                  <a:cubicBezTo>
                    <a:pt x="879" y="953"/>
                    <a:pt x="850" y="934"/>
                    <a:pt x="822" y="916"/>
                  </a:cubicBezTo>
                  <a:cubicBezTo>
                    <a:pt x="809" y="908"/>
                    <a:pt x="795" y="899"/>
                    <a:pt x="781" y="891"/>
                  </a:cubicBezTo>
                  <a:cubicBezTo>
                    <a:pt x="774" y="886"/>
                    <a:pt x="767" y="882"/>
                    <a:pt x="761" y="877"/>
                  </a:cubicBezTo>
                  <a:cubicBezTo>
                    <a:pt x="757" y="875"/>
                    <a:pt x="754" y="872"/>
                    <a:pt x="750" y="870"/>
                  </a:cubicBezTo>
                  <a:cubicBezTo>
                    <a:pt x="748" y="868"/>
                    <a:pt x="746" y="866"/>
                    <a:pt x="744" y="865"/>
                  </a:cubicBezTo>
                  <a:cubicBezTo>
                    <a:pt x="747" y="867"/>
                    <a:pt x="747" y="867"/>
                    <a:pt x="743" y="865"/>
                  </a:cubicBezTo>
                  <a:cubicBezTo>
                    <a:pt x="743" y="865"/>
                    <a:pt x="744" y="865"/>
                    <a:pt x="744" y="865"/>
                  </a:cubicBezTo>
                  <a:cubicBezTo>
                    <a:pt x="743" y="865"/>
                    <a:pt x="743" y="864"/>
                    <a:pt x="743" y="864"/>
                  </a:cubicBezTo>
                  <a:cubicBezTo>
                    <a:pt x="729" y="853"/>
                    <a:pt x="716" y="841"/>
                    <a:pt x="704" y="827"/>
                  </a:cubicBezTo>
                  <a:cubicBezTo>
                    <a:pt x="693" y="816"/>
                    <a:pt x="683" y="801"/>
                    <a:pt x="673" y="781"/>
                  </a:cubicBezTo>
                  <a:cubicBezTo>
                    <a:pt x="652" y="739"/>
                    <a:pt x="649" y="693"/>
                    <a:pt x="663" y="649"/>
                  </a:cubicBezTo>
                  <a:cubicBezTo>
                    <a:pt x="689" y="567"/>
                    <a:pt x="774" y="518"/>
                    <a:pt x="859" y="524"/>
                  </a:cubicBezTo>
                  <a:cubicBezTo>
                    <a:pt x="889" y="527"/>
                    <a:pt x="925" y="546"/>
                    <a:pt x="949" y="567"/>
                  </a:cubicBezTo>
                  <a:cubicBezTo>
                    <a:pt x="963" y="579"/>
                    <a:pt x="975" y="593"/>
                    <a:pt x="986" y="607"/>
                  </a:cubicBezTo>
                  <a:cubicBezTo>
                    <a:pt x="986" y="607"/>
                    <a:pt x="987" y="607"/>
                    <a:pt x="988" y="609"/>
                  </a:cubicBezTo>
                  <a:cubicBezTo>
                    <a:pt x="987" y="608"/>
                    <a:pt x="987" y="607"/>
                    <a:pt x="986" y="607"/>
                  </a:cubicBezTo>
                  <a:cubicBezTo>
                    <a:pt x="986" y="606"/>
                    <a:pt x="992" y="614"/>
                    <a:pt x="992" y="614"/>
                  </a:cubicBezTo>
                  <a:cubicBezTo>
                    <a:pt x="995" y="618"/>
                    <a:pt x="997" y="622"/>
                    <a:pt x="1000" y="625"/>
                  </a:cubicBezTo>
                  <a:cubicBezTo>
                    <a:pt x="1006" y="634"/>
                    <a:pt x="1011" y="643"/>
                    <a:pt x="1017" y="652"/>
                  </a:cubicBezTo>
                  <a:cubicBezTo>
                    <a:pt x="1065" y="733"/>
                    <a:pt x="1134" y="814"/>
                    <a:pt x="1232" y="832"/>
                  </a:cubicBezTo>
                  <a:cubicBezTo>
                    <a:pt x="1331" y="849"/>
                    <a:pt x="1417" y="788"/>
                    <a:pt x="1455" y="697"/>
                  </a:cubicBezTo>
                  <a:cubicBezTo>
                    <a:pt x="1492" y="605"/>
                    <a:pt x="1444" y="514"/>
                    <a:pt x="1405" y="432"/>
                  </a:cubicBezTo>
                  <a:cubicBezTo>
                    <a:pt x="1389" y="397"/>
                    <a:pt x="1373" y="354"/>
                    <a:pt x="1371" y="318"/>
                  </a:cubicBezTo>
                  <a:cubicBezTo>
                    <a:pt x="1370" y="308"/>
                    <a:pt x="1370" y="299"/>
                    <a:pt x="1371" y="289"/>
                  </a:cubicBezTo>
                  <a:cubicBezTo>
                    <a:pt x="1371" y="284"/>
                    <a:pt x="1371" y="280"/>
                    <a:pt x="1372" y="275"/>
                  </a:cubicBezTo>
                  <a:cubicBezTo>
                    <a:pt x="1372" y="275"/>
                    <a:pt x="1372" y="269"/>
                    <a:pt x="1373" y="267"/>
                  </a:cubicBezTo>
                  <a:cubicBezTo>
                    <a:pt x="1372" y="268"/>
                    <a:pt x="1372" y="269"/>
                    <a:pt x="1372" y="270"/>
                  </a:cubicBezTo>
                  <a:cubicBezTo>
                    <a:pt x="1373" y="266"/>
                    <a:pt x="1373" y="266"/>
                    <a:pt x="1373" y="267"/>
                  </a:cubicBezTo>
                  <a:cubicBezTo>
                    <a:pt x="1375" y="250"/>
                    <a:pt x="1379" y="234"/>
                    <a:pt x="1385" y="218"/>
                  </a:cubicBezTo>
                  <a:cubicBezTo>
                    <a:pt x="1385" y="218"/>
                    <a:pt x="1386" y="218"/>
                    <a:pt x="1386" y="218"/>
                  </a:cubicBezTo>
                  <a:cubicBezTo>
                    <a:pt x="1383" y="224"/>
                    <a:pt x="1389" y="208"/>
                    <a:pt x="1386" y="218"/>
                  </a:cubicBezTo>
                  <a:cubicBezTo>
                    <a:pt x="1386" y="217"/>
                    <a:pt x="1386" y="216"/>
                    <a:pt x="1387" y="216"/>
                  </a:cubicBezTo>
                  <a:cubicBezTo>
                    <a:pt x="1388" y="212"/>
                    <a:pt x="1390" y="209"/>
                    <a:pt x="1392" y="206"/>
                  </a:cubicBezTo>
                  <a:cubicBezTo>
                    <a:pt x="1395" y="199"/>
                    <a:pt x="1399" y="193"/>
                    <a:pt x="1403" y="187"/>
                  </a:cubicBezTo>
                  <a:cubicBezTo>
                    <a:pt x="1403" y="186"/>
                    <a:pt x="1405" y="184"/>
                    <a:pt x="1406" y="183"/>
                  </a:cubicBezTo>
                  <a:cubicBezTo>
                    <a:pt x="1405" y="184"/>
                    <a:pt x="1405" y="185"/>
                    <a:pt x="1404" y="185"/>
                  </a:cubicBezTo>
                  <a:cubicBezTo>
                    <a:pt x="1408" y="180"/>
                    <a:pt x="1408" y="181"/>
                    <a:pt x="1406" y="183"/>
                  </a:cubicBezTo>
                  <a:cubicBezTo>
                    <a:pt x="1407" y="181"/>
                    <a:pt x="1409" y="179"/>
                    <a:pt x="1411" y="177"/>
                  </a:cubicBezTo>
                  <a:cubicBezTo>
                    <a:pt x="1416" y="172"/>
                    <a:pt x="1422" y="166"/>
                    <a:pt x="1427" y="161"/>
                  </a:cubicBezTo>
                  <a:cubicBezTo>
                    <a:pt x="1428" y="160"/>
                    <a:pt x="1429" y="160"/>
                    <a:pt x="1430" y="159"/>
                  </a:cubicBezTo>
                  <a:cubicBezTo>
                    <a:pt x="1430" y="159"/>
                    <a:pt x="1429" y="160"/>
                    <a:pt x="1428" y="160"/>
                  </a:cubicBezTo>
                  <a:cubicBezTo>
                    <a:pt x="1435" y="155"/>
                    <a:pt x="1433" y="157"/>
                    <a:pt x="1430" y="159"/>
                  </a:cubicBezTo>
                  <a:cubicBezTo>
                    <a:pt x="1432" y="157"/>
                    <a:pt x="1434" y="156"/>
                    <a:pt x="1436" y="154"/>
                  </a:cubicBezTo>
                  <a:cubicBezTo>
                    <a:pt x="1442" y="151"/>
                    <a:pt x="1448" y="148"/>
                    <a:pt x="1453" y="145"/>
                  </a:cubicBezTo>
                  <a:cubicBezTo>
                    <a:pt x="1455" y="144"/>
                    <a:pt x="1456" y="143"/>
                    <a:pt x="1457" y="143"/>
                  </a:cubicBezTo>
                  <a:cubicBezTo>
                    <a:pt x="1456" y="143"/>
                    <a:pt x="1456" y="143"/>
                    <a:pt x="1462" y="140"/>
                  </a:cubicBezTo>
                  <a:cubicBezTo>
                    <a:pt x="1460" y="141"/>
                    <a:pt x="1459" y="142"/>
                    <a:pt x="1457" y="143"/>
                  </a:cubicBezTo>
                  <a:cubicBezTo>
                    <a:pt x="1458" y="142"/>
                    <a:pt x="1462" y="141"/>
                    <a:pt x="1463" y="140"/>
                  </a:cubicBezTo>
                  <a:cubicBezTo>
                    <a:pt x="1470" y="138"/>
                    <a:pt x="1477" y="136"/>
                    <a:pt x="1484" y="134"/>
                  </a:cubicBezTo>
                  <a:cubicBezTo>
                    <a:pt x="1487" y="133"/>
                    <a:pt x="1496" y="132"/>
                    <a:pt x="1499" y="131"/>
                  </a:cubicBezTo>
                  <a:cubicBezTo>
                    <a:pt x="1497" y="132"/>
                    <a:pt x="1496" y="132"/>
                    <a:pt x="1494" y="132"/>
                  </a:cubicBezTo>
                  <a:cubicBezTo>
                    <a:pt x="1499" y="131"/>
                    <a:pt x="1500" y="131"/>
                    <a:pt x="1499" y="131"/>
                  </a:cubicBezTo>
                  <a:cubicBezTo>
                    <a:pt x="1503" y="131"/>
                    <a:pt x="1508" y="131"/>
                    <a:pt x="1513" y="131"/>
                  </a:cubicBezTo>
                  <a:cubicBezTo>
                    <a:pt x="1520" y="131"/>
                    <a:pt x="1526" y="131"/>
                    <a:pt x="1532" y="132"/>
                  </a:cubicBezTo>
                  <a:cubicBezTo>
                    <a:pt x="1533" y="132"/>
                    <a:pt x="1533" y="132"/>
                    <a:pt x="1534" y="132"/>
                  </a:cubicBezTo>
                  <a:cubicBezTo>
                    <a:pt x="1533" y="132"/>
                    <a:pt x="1533" y="132"/>
                    <a:pt x="1533" y="131"/>
                  </a:cubicBezTo>
                  <a:cubicBezTo>
                    <a:pt x="1522" y="130"/>
                    <a:pt x="1542" y="132"/>
                    <a:pt x="1534" y="132"/>
                  </a:cubicBezTo>
                  <a:cubicBezTo>
                    <a:pt x="1538" y="132"/>
                    <a:pt x="1542" y="133"/>
                    <a:pt x="1545" y="134"/>
                  </a:cubicBezTo>
                  <a:cubicBezTo>
                    <a:pt x="1552" y="135"/>
                    <a:pt x="1558" y="137"/>
                    <a:pt x="1564" y="139"/>
                  </a:cubicBezTo>
                  <a:cubicBezTo>
                    <a:pt x="1566" y="140"/>
                    <a:pt x="1567" y="140"/>
                    <a:pt x="1569" y="141"/>
                  </a:cubicBezTo>
                  <a:cubicBezTo>
                    <a:pt x="1567" y="140"/>
                    <a:pt x="1568" y="140"/>
                    <a:pt x="1573" y="143"/>
                  </a:cubicBezTo>
                  <a:cubicBezTo>
                    <a:pt x="1572" y="142"/>
                    <a:pt x="1570" y="141"/>
                    <a:pt x="1569" y="141"/>
                  </a:cubicBezTo>
                  <a:cubicBezTo>
                    <a:pt x="1570" y="141"/>
                    <a:pt x="1573" y="143"/>
                    <a:pt x="1574" y="143"/>
                  </a:cubicBezTo>
                  <a:cubicBezTo>
                    <a:pt x="1580" y="146"/>
                    <a:pt x="1586" y="149"/>
                    <a:pt x="1592" y="153"/>
                  </a:cubicBezTo>
                  <a:cubicBezTo>
                    <a:pt x="1595" y="154"/>
                    <a:pt x="1598" y="156"/>
                    <a:pt x="1600" y="158"/>
                  </a:cubicBezTo>
                  <a:cubicBezTo>
                    <a:pt x="1602" y="159"/>
                    <a:pt x="1603" y="160"/>
                    <a:pt x="1604" y="160"/>
                  </a:cubicBezTo>
                  <a:cubicBezTo>
                    <a:pt x="1601" y="158"/>
                    <a:pt x="1608" y="163"/>
                    <a:pt x="1604" y="160"/>
                  </a:cubicBezTo>
                  <a:cubicBezTo>
                    <a:pt x="1604" y="160"/>
                    <a:pt x="1604" y="161"/>
                    <a:pt x="1605" y="161"/>
                  </a:cubicBezTo>
                  <a:cubicBezTo>
                    <a:pt x="1615" y="169"/>
                    <a:pt x="1624" y="179"/>
                    <a:pt x="1632" y="189"/>
                  </a:cubicBezTo>
                  <a:cubicBezTo>
                    <a:pt x="1632" y="189"/>
                    <a:pt x="1633" y="190"/>
                    <a:pt x="1634" y="191"/>
                  </a:cubicBezTo>
                  <a:cubicBezTo>
                    <a:pt x="1633" y="190"/>
                    <a:pt x="1633" y="190"/>
                    <a:pt x="1632" y="189"/>
                  </a:cubicBezTo>
                  <a:cubicBezTo>
                    <a:pt x="1630" y="187"/>
                    <a:pt x="1640" y="200"/>
                    <a:pt x="1642" y="203"/>
                  </a:cubicBezTo>
                  <a:cubicBezTo>
                    <a:pt x="1646" y="210"/>
                    <a:pt x="1650" y="218"/>
                    <a:pt x="1654" y="226"/>
                  </a:cubicBezTo>
                  <a:cubicBezTo>
                    <a:pt x="1654" y="227"/>
                    <a:pt x="1654" y="227"/>
                    <a:pt x="1655" y="227"/>
                  </a:cubicBezTo>
                  <a:cubicBezTo>
                    <a:pt x="1652" y="221"/>
                    <a:pt x="1659" y="236"/>
                    <a:pt x="1655" y="227"/>
                  </a:cubicBezTo>
                  <a:cubicBezTo>
                    <a:pt x="1655" y="228"/>
                    <a:pt x="1655" y="229"/>
                    <a:pt x="1656" y="230"/>
                  </a:cubicBezTo>
                  <a:cubicBezTo>
                    <a:pt x="1657" y="234"/>
                    <a:pt x="1658" y="238"/>
                    <a:pt x="1660" y="242"/>
                  </a:cubicBezTo>
                  <a:cubicBezTo>
                    <a:pt x="1662" y="250"/>
                    <a:pt x="1664" y="258"/>
                    <a:pt x="1666" y="266"/>
                  </a:cubicBezTo>
                  <a:cubicBezTo>
                    <a:pt x="1671" y="285"/>
                    <a:pt x="1672" y="306"/>
                    <a:pt x="1671" y="329"/>
                  </a:cubicBezTo>
                  <a:cubicBezTo>
                    <a:pt x="1670" y="365"/>
                    <a:pt x="1658" y="405"/>
                    <a:pt x="1644" y="444"/>
                  </a:cubicBezTo>
                  <a:cubicBezTo>
                    <a:pt x="1631" y="482"/>
                    <a:pt x="1615" y="518"/>
                    <a:pt x="1602" y="556"/>
                  </a:cubicBezTo>
                  <a:cubicBezTo>
                    <a:pt x="1573" y="637"/>
                    <a:pt x="1575" y="719"/>
                    <a:pt x="1629" y="790"/>
                  </a:cubicBezTo>
                  <a:cubicBezTo>
                    <a:pt x="1698" y="878"/>
                    <a:pt x="1829" y="907"/>
                    <a:pt x="1932" y="870"/>
                  </a:cubicBezTo>
                  <a:cubicBezTo>
                    <a:pt x="1957" y="861"/>
                    <a:pt x="1980" y="849"/>
                    <a:pt x="2000" y="833"/>
                  </a:cubicBezTo>
                  <a:cubicBezTo>
                    <a:pt x="2000" y="690"/>
                    <a:pt x="2000" y="690"/>
                    <a:pt x="2000" y="690"/>
                  </a:cubicBezTo>
                  <a:cubicBezTo>
                    <a:pt x="1995" y="702"/>
                    <a:pt x="1988" y="713"/>
                    <a:pt x="1981" y="72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10" name="Freeform 8">
              <a:extLst>
                <a:ext uri="{FF2B5EF4-FFF2-40B4-BE49-F238E27FC236}">
                  <a16:creationId xmlns:a16="http://schemas.microsoft.com/office/drawing/2014/main" id="{5DEEF791-8641-4249-A068-170EF272A8FB}"/>
                </a:ext>
              </a:extLst>
            </p:cNvPr>
            <p:cNvSpPr>
              <a:spLocks/>
            </p:cNvSpPr>
            <p:nvPr/>
          </p:nvSpPr>
          <p:spPr bwMode="auto">
            <a:xfrm>
              <a:off x="11562787" y="3606051"/>
              <a:ext cx="606857" cy="282502"/>
            </a:xfrm>
            <a:custGeom>
              <a:avLst/>
              <a:gdLst>
                <a:gd name="T0" fmla="*/ 161 w 161"/>
                <a:gd name="T1" fmla="*/ 65 h 75"/>
                <a:gd name="T2" fmla="*/ 161 w 161"/>
                <a:gd name="T3" fmla="*/ 0 h 75"/>
                <a:gd name="T4" fmla="*/ 93 w 161"/>
                <a:gd name="T5" fmla="*/ 37 h 75"/>
                <a:gd name="T6" fmla="*/ 0 w 161"/>
                <a:gd name="T7" fmla="*/ 53 h 75"/>
                <a:gd name="T8" fmla="*/ 161 w 161"/>
                <a:gd name="T9" fmla="*/ 65 h 75"/>
              </a:gdLst>
              <a:ahLst/>
              <a:cxnLst>
                <a:cxn ang="0">
                  <a:pos x="T0" y="T1"/>
                </a:cxn>
                <a:cxn ang="0">
                  <a:pos x="T2" y="T3"/>
                </a:cxn>
                <a:cxn ang="0">
                  <a:pos x="T4" y="T5"/>
                </a:cxn>
                <a:cxn ang="0">
                  <a:pos x="T6" y="T7"/>
                </a:cxn>
                <a:cxn ang="0">
                  <a:pos x="T8" y="T9"/>
                </a:cxn>
              </a:cxnLst>
              <a:rect l="0" t="0" r="r" b="b"/>
              <a:pathLst>
                <a:path w="161" h="75">
                  <a:moveTo>
                    <a:pt x="161" y="65"/>
                  </a:moveTo>
                  <a:cubicBezTo>
                    <a:pt x="161" y="0"/>
                    <a:pt x="161" y="0"/>
                    <a:pt x="161" y="0"/>
                  </a:cubicBezTo>
                  <a:cubicBezTo>
                    <a:pt x="141" y="16"/>
                    <a:pt x="118" y="28"/>
                    <a:pt x="93" y="37"/>
                  </a:cubicBezTo>
                  <a:cubicBezTo>
                    <a:pt x="63" y="47"/>
                    <a:pt x="32" y="53"/>
                    <a:pt x="0" y="53"/>
                  </a:cubicBezTo>
                  <a:cubicBezTo>
                    <a:pt x="51" y="71"/>
                    <a:pt x="108" y="75"/>
                    <a:pt x="161" y="6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fontScale="62500" lnSpcReduction="20000"/>
            </a:bodyPr>
            <a:lstStyle/>
            <a:p>
              <a:endParaRPr lang="en-GB"/>
            </a:p>
          </p:txBody>
        </p:sp>
        <p:sp>
          <p:nvSpPr>
            <p:cNvPr id="11" name="Freeform 9">
              <a:extLst>
                <a:ext uri="{FF2B5EF4-FFF2-40B4-BE49-F238E27FC236}">
                  <a16:creationId xmlns:a16="http://schemas.microsoft.com/office/drawing/2014/main" id="{801BAC14-9D56-42C4-920B-5142FBE1A95D}"/>
                </a:ext>
              </a:extLst>
            </p:cNvPr>
            <p:cNvSpPr>
              <a:spLocks/>
            </p:cNvSpPr>
            <p:nvPr/>
          </p:nvSpPr>
          <p:spPr bwMode="auto">
            <a:xfrm>
              <a:off x="4641483" y="2442910"/>
              <a:ext cx="3778902" cy="4366577"/>
            </a:xfrm>
            <a:custGeom>
              <a:avLst/>
              <a:gdLst>
                <a:gd name="T0" fmla="*/ 220 w 1004"/>
                <a:gd name="T1" fmla="*/ 1059 h 1160"/>
                <a:gd name="T2" fmla="*/ 286 w 1004"/>
                <a:gd name="T3" fmla="*/ 813 h 1160"/>
                <a:gd name="T4" fmla="*/ 294 w 1004"/>
                <a:gd name="T5" fmla="*/ 677 h 1160"/>
                <a:gd name="T6" fmla="*/ 389 w 1004"/>
                <a:gd name="T7" fmla="*/ 596 h 1160"/>
                <a:gd name="T8" fmla="*/ 439 w 1004"/>
                <a:gd name="T9" fmla="*/ 600 h 1160"/>
                <a:gd name="T10" fmla="*/ 489 w 1004"/>
                <a:gd name="T11" fmla="*/ 630 h 1160"/>
                <a:gd name="T12" fmla="*/ 526 w 1004"/>
                <a:gd name="T13" fmla="*/ 678 h 1160"/>
                <a:gd name="T14" fmla="*/ 577 w 1004"/>
                <a:gd name="T15" fmla="*/ 755 h 1160"/>
                <a:gd name="T16" fmla="*/ 806 w 1004"/>
                <a:gd name="T17" fmla="*/ 842 h 1160"/>
                <a:gd name="T18" fmla="*/ 968 w 1004"/>
                <a:gd name="T19" fmla="*/ 712 h 1160"/>
                <a:gd name="T20" fmla="*/ 944 w 1004"/>
                <a:gd name="T21" fmla="*/ 478 h 1160"/>
                <a:gd name="T22" fmla="*/ 861 w 1004"/>
                <a:gd name="T23" fmla="*/ 412 h 1160"/>
                <a:gd name="T24" fmla="*/ 818 w 1004"/>
                <a:gd name="T25" fmla="*/ 385 h 1160"/>
                <a:gd name="T26" fmla="*/ 796 w 1004"/>
                <a:gd name="T27" fmla="*/ 370 h 1160"/>
                <a:gd name="T28" fmla="*/ 785 w 1004"/>
                <a:gd name="T29" fmla="*/ 362 h 1160"/>
                <a:gd name="T30" fmla="*/ 778 w 1004"/>
                <a:gd name="T31" fmla="*/ 357 h 1160"/>
                <a:gd name="T32" fmla="*/ 777 w 1004"/>
                <a:gd name="T33" fmla="*/ 356 h 1160"/>
                <a:gd name="T34" fmla="*/ 735 w 1004"/>
                <a:gd name="T35" fmla="*/ 318 h 1160"/>
                <a:gd name="T36" fmla="*/ 703 w 1004"/>
                <a:gd name="T37" fmla="*/ 268 h 1160"/>
                <a:gd name="T38" fmla="*/ 692 w 1004"/>
                <a:gd name="T39" fmla="*/ 128 h 1160"/>
                <a:gd name="T40" fmla="*/ 838 w 1004"/>
                <a:gd name="T41" fmla="*/ 0 h 1160"/>
                <a:gd name="T42" fmla="*/ 663 w 1004"/>
                <a:gd name="T43" fmla="*/ 125 h 1160"/>
                <a:gd name="T44" fmla="*/ 673 w 1004"/>
                <a:gd name="T45" fmla="*/ 257 h 1160"/>
                <a:gd name="T46" fmla="*/ 704 w 1004"/>
                <a:gd name="T47" fmla="*/ 303 h 1160"/>
                <a:gd name="T48" fmla="*/ 743 w 1004"/>
                <a:gd name="T49" fmla="*/ 340 h 1160"/>
                <a:gd name="T50" fmla="*/ 744 w 1004"/>
                <a:gd name="T51" fmla="*/ 341 h 1160"/>
                <a:gd name="T52" fmla="*/ 750 w 1004"/>
                <a:gd name="T53" fmla="*/ 346 h 1160"/>
                <a:gd name="T54" fmla="*/ 761 w 1004"/>
                <a:gd name="T55" fmla="*/ 353 h 1160"/>
                <a:gd name="T56" fmla="*/ 781 w 1004"/>
                <a:gd name="T57" fmla="*/ 367 h 1160"/>
                <a:gd name="T58" fmla="*/ 822 w 1004"/>
                <a:gd name="T59" fmla="*/ 392 h 1160"/>
                <a:gd name="T60" fmla="*/ 900 w 1004"/>
                <a:gd name="T61" fmla="*/ 455 h 1160"/>
                <a:gd name="T62" fmla="*/ 922 w 1004"/>
                <a:gd name="T63" fmla="*/ 674 h 1160"/>
                <a:gd name="T64" fmla="*/ 770 w 1004"/>
                <a:gd name="T65" fmla="*/ 797 h 1160"/>
                <a:gd name="T66" fmla="*/ 555 w 1004"/>
                <a:gd name="T67" fmla="*/ 714 h 1160"/>
                <a:gd name="T68" fmla="*/ 507 w 1004"/>
                <a:gd name="T69" fmla="*/ 643 h 1160"/>
                <a:gd name="T70" fmla="*/ 472 w 1004"/>
                <a:gd name="T71" fmla="*/ 597 h 1160"/>
                <a:gd name="T72" fmla="*/ 425 w 1004"/>
                <a:gd name="T73" fmla="*/ 569 h 1160"/>
                <a:gd name="T74" fmla="*/ 378 w 1004"/>
                <a:gd name="T75" fmla="*/ 565 h 1160"/>
                <a:gd name="T76" fmla="*/ 289 w 1004"/>
                <a:gd name="T77" fmla="*/ 642 h 1160"/>
                <a:gd name="T78" fmla="*/ 282 w 1004"/>
                <a:gd name="T79" fmla="*/ 769 h 1160"/>
                <a:gd name="T80" fmla="*/ 220 w 1004"/>
                <a:gd name="T81" fmla="*/ 1001 h 1160"/>
                <a:gd name="T82" fmla="*/ 0 w 1004"/>
                <a:gd name="T83" fmla="*/ 1096 h 1160"/>
                <a:gd name="T84" fmla="*/ 0 w 1004"/>
                <a:gd name="T85" fmla="*/ 1160 h 1160"/>
                <a:gd name="T86" fmla="*/ 220 w 1004"/>
                <a:gd name="T87" fmla="*/ 105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4" h="1160">
                  <a:moveTo>
                    <a:pt x="220" y="1059"/>
                  </a:moveTo>
                  <a:cubicBezTo>
                    <a:pt x="276" y="989"/>
                    <a:pt x="290" y="901"/>
                    <a:pt x="286" y="813"/>
                  </a:cubicBezTo>
                  <a:cubicBezTo>
                    <a:pt x="284" y="765"/>
                    <a:pt x="280" y="721"/>
                    <a:pt x="294" y="677"/>
                  </a:cubicBezTo>
                  <a:cubicBezTo>
                    <a:pt x="306" y="636"/>
                    <a:pt x="348" y="604"/>
                    <a:pt x="389" y="596"/>
                  </a:cubicBezTo>
                  <a:cubicBezTo>
                    <a:pt x="404" y="592"/>
                    <a:pt x="421" y="595"/>
                    <a:pt x="439" y="600"/>
                  </a:cubicBezTo>
                  <a:cubicBezTo>
                    <a:pt x="456" y="605"/>
                    <a:pt x="476" y="618"/>
                    <a:pt x="489" y="630"/>
                  </a:cubicBezTo>
                  <a:cubicBezTo>
                    <a:pt x="506" y="645"/>
                    <a:pt x="515" y="658"/>
                    <a:pt x="526" y="678"/>
                  </a:cubicBezTo>
                  <a:cubicBezTo>
                    <a:pt x="541" y="706"/>
                    <a:pt x="558" y="731"/>
                    <a:pt x="577" y="755"/>
                  </a:cubicBezTo>
                  <a:cubicBezTo>
                    <a:pt x="632" y="824"/>
                    <a:pt x="718" y="860"/>
                    <a:pt x="806" y="842"/>
                  </a:cubicBezTo>
                  <a:cubicBezTo>
                    <a:pt x="875" y="828"/>
                    <a:pt x="938" y="775"/>
                    <a:pt x="968" y="712"/>
                  </a:cubicBezTo>
                  <a:cubicBezTo>
                    <a:pt x="1004" y="635"/>
                    <a:pt x="997" y="545"/>
                    <a:pt x="944" y="478"/>
                  </a:cubicBezTo>
                  <a:cubicBezTo>
                    <a:pt x="922" y="451"/>
                    <a:pt x="891" y="431"/>
                    <a:pt x="861" y="412"/>
                  </a:cubicBezTo>
                  <a:cubicBezTo>
                    <a:pt x="847" y="403"/>
                    <a:pt x="832" y="394"/>
                    <a:pt x="818" y="385"/>
                  </a:cubicBezTo>
                  <a:cubicBezTo>
                    <a:pt x="810" y="380"/>
                    <a:pt x="803" y="375"/>
                    <a:pt x="796" y="370"/>
                  </a:cubicBezTo>
                  <a:cubicBezTo>
                    <a:pt x="792" y="368"/>
                    <a:pt x="788" y="365"/>
                    <a:pt x="785" y="362"/>
                  </a:cubicBezTo>
                  <a:cubicBezTo>
                    <a:pt x="782" y="361"/>
                    <a:pt x="780" y="359"/>
                    <a:pt x="778" y="357"/>
                  </a:cubicBezTo>
                  <a:cubicBezTo>
                    <a:pt x="777" y="357"/>
                    <a:pt x="777" y="357"/>
                    <a:pt x="777" y="356"/>
                  </a:cubicBezTo>
                  <a:cubicBezTo>
                    <a:pt x="762" y="345"/>
                    <a:pt x="748" y="332"/>
                    <a:pt x="735" y="318"/>
                  </a:cubicBezTo>
                  <a:cubicBezTo>
                    <a:pt x="724" y="305"/>
                    <a:pt x="714" y="289"/>
                    <a:pt x="703" y="268"/>
                  </a:cubicBezTo>
                  <a:cubicBezTo>
                    <a:pt x="680" y="224"/>
                    <a:pt x="677" y="174"/>
                    <a:pt x="692" y="128"/>
                  </a:cubicBezTo>
                  <a:cubicBezTo>
                    <a:pt x="713" y="61"/>
                    <a:pt x="771" y="15"/>
                    <a:pt x="838" y="0"/>
                  </a:cubicBezTo>
                  <a:cubicBezTo>
                    <a:pt x="760" y="3"/>
                    <a:pt x="687" y="50"/>
                    <a:pt x="663" y="125"/>
                  </a:cubicBezTo>
                  <a:cubicBezTo>
                    <a:pt x="649" y="169"/>
                    <a:pt x="652" y="215"/>
                    <a:pt x="673" y="257"/>
                  </a:cubicBezTo>
                  <a:cubicBezTo>
                    <a:pt x="683" y="277"/>
                    <a:pt x="693" y="292"/>
                    <a:pt x="704" y="303"/>
                  </a:cubicBezTo>
                  <a:cubicBezTo>
                    <a:pt x="716" y="317"/>
                    <a:pt x="729" y="329"/>
                    <a:pt x="743" y="340"/>
                  </a:cubicBezTo>
                  <a:cubicBezTo>
                    <a:pt x="743" y="340"/>
                    <a:pt x="743" y="341"/>
                    <a:pt x="744" y="341"/>
                  </a:cubicBezTo>
                  <a:cubicBezTo>
                    <a:pt x="746" y="342"/>
                    <a:pt x="748" y="344"/>
                    <a:pt x="750" y="346"/>
                  </a:cubicBezTo>
                  <a:cubicBezTo>
                    <a:pt x="754" y="348"/>
                    <a:pt x="757" y="351"/>
                    <a:pt x="761" y="353"/>
                  </a:cubicBezTo>
                  <a:cubicBezTo>
                    <a:pt x="767" y="358"/>
                    <a:pt x="774" y="362"/>
                    <a:pt x="781" y="367"/>
                  </a:cubicBezTo>
                  <a:cubicBezTo>
                    <a:pt x="795" y="375"/>
                    <a:pt x="809" y="384"/>
                    <a:pt x="822" y="392"/>
                  </a:cubicBezTo>
                  <a:cubicBezTo>
                    <a:pt x="850" y="410"/>
                    <a:pt x="879" y="429"/>
                    <a:pt x="900" y="455"/>
                  </a:cubicBezTo>
                  <a:cubicBezTo>
                    <a:pt x="950" y="517"/>
                    <a:pt x="957" y="602"/>
                    <a:pt x="922" y="674"/>
                  </a:cubicBezTo>
                  <a:cubicBezTo>
                    <a:pt x="894" y="734"/>
                    <a:pt x="835" y="783"/>
                    <a:pt x="770" y="797"/>
                  </a:cubicBezTo>
                  <a:cubicBezTo>
                    <a:pt x="688" y="814"/>
                    <a:pt x="607" y="780"/>
                    <a:pt x="555" y="714"/>
                  </a:cubicBezTo>
                  <a:cubicBezTo>
                    <a:pt x="537" y="692"/>
                    <a:pt x="521" y="668"/>
                    <a:pt x="507" y="643"/>
                  </a:cubicBezTo>
                  <a:cubicBezTo>
                    <a:pt x="497" y="623"/>
                    <a:pt x="488" y="611"/>
                    <a:pt x="472" y="597"/>
                  </a:cubicBezTo>
                  <a:cubicBezTo>
                    <a:pt x="460" y="586"/>
                    <a:pt x="441" y="574"/>
                    <a:pt x="425" y="569"/>
                  </a:cubicBezTo>
                  <a:cubicBezTo>
                    <a:pt x="408" y="564"/>
                    <a:pt x="392" y="562"/>
                    <a:pt x="378" y="565"/>
                  </a:cubicBezTo>
                  <a:cubicBezTo>
                    <a:pt x="339" y="573"/>
                    <a:pt x="301" y="603"/>
                    <a:pt x="289" y="642"/>
                  </a:cubicBezTo>
                  <a:cubicBezTo>
                    <a:pt x="276" y="682"/>
                    <a:pt x="280" y="724"/>
                    <a:pt x="282" y="769"/>
                  </a:cubicBezTo>
                  <a:cubicBezTo>
                    <a:pt x="286" y="851"/>
                    <a:pt x="272" y="935"/>
                    <a:pt x="220" y="1001"/>
                  </a:cubicBezTo>
                  <a:cubicBezTo>
                    <a:pt x="167" y="1067"/>
                    <a:pt x="83" y="1092"/>
                    <a:pt x="0" y="1096"/>
                  </a:cubicBezTo>
                  <a:cubicBezTo>
                    <a:pt x="0" y="1160"/>
                    <a:pt x="0" y="1160"/>
                    <a:pt x="0" y="1160"/>
                  </a:cubicBezTo>
                  <a:cubicBezTo>
                    <a:pt x="84" y="1154"/>
                    <a:pt x="167" y="1126"/>
                    <a:pt x="220" y="1059"/>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7679253" y="4305332"/>
              <a:ext cx="6975" cy="872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7764702" y="4385549"/>
              <a:ext cx="38364" cy="48828"/>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7813529" y="4460533"/>
              <a:ext cx="8719" cy="22670"/>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7836199" y="4512849"/>
              <a:ext cx="8719" cy="64523"/>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7806554" y="4802326"/>
              <a:ext cx="3488" cy="872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7719362" y="4893006"/>
              <a:ext cx="38364" cy="523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0016000" y="1053069"/>
              <a:ext cx="26157" cy="19183"/>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7" name="Freeform 35">
              <a:extLst>
                <a:ext uri="{FF2B5EF4-FFF2-40B4-BE49-F238E27FC236}">
                  <a16:creationId xmlns:a16="http://schemas.microsoft.com/office/drawing/2014/main" id="{6528148B-DF9B-4C38-9A0C-54575B6D12B3}"/>
                </a:ext>
              </a:extLst>
            </p:cNvPr>
            <p:cNvSpPr>
              <a:spLocks/>
            </p:cNvSpPr>
            <p:nvPr/>
          </p:nvSpPr>
          <p:spPr bwMode="auto">
            <a:xfrm>
              <a:off x="10370000" y="958901"/>
              <a:ext cx="74985" cy="6975"/>
            </a:xfrm>
            <a:custGeom>
              <a:avLst/>
              <a:gdLst>
                <a:gd name="T0" fmla="*/ 11 w 20"/>
                <a:gd name="T1" fmla="*/ 1 h 2"/>
                <a:gd name="T2" fmla="*/ 12 w 20"/>
                <a:gd name="T3" fmla="*/ 2 h 2"/>
                <a:gd name="T4" fmla="*/ 11 w 20"/>
                <a:gd name="T5" fmla="*/ 1 h 2"/>
              </a:gdLst>
              <a:ahLst/>
              <a:cxnLst>
                <a:cxn ang="0">
                  <a:pos x="T0" y="T1"/>
                </a:cxn>
                <a:cxn ang="0">
                  <a:pos x="T2" y="T3"/>
                </a:cxn>
                <a:cxn ang="0">
                  <a:pos x="T4" y="T5"/>
                </a:cxn>
              </a:cxnLst>
              <a:rect l="0" t="0" r="r" b="b"/>
              <a:pathLst>
                <a:path w="20" h="2">
                  <a:moveTo>
                    <a:pt x="11" y="1"/>
                  </a:moveTo>
                  <a:cubicBezTo>
                    <a:pt x="11" y="2"/>
                    <a:pt x="11" y="2"/>
                    <a:pt x="12" y="2"/>
                  </a:cubicBezTo>
                  <a:cubicBezTo>
                    <a:pt x="20" y="2"/>
                    <a:pt x="0" y="0"/>
                    <a:pt x="11"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0122374" y="997266"/>
              <a:ext cx="22669" cy="1046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0539152" y="997266"/>
              <a:ext cx="22669" cy="1046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0" name="Freeform 38">
              <a:extLst>
                <a:ext uri="{FF2B5EF4-FFF2-40B4-BE49-F238E27FC236}">
                  <a16:creationId xmlns:a16="http://schemas.microsoft.com/office/drawing/2014/main" id="{692F95B4-8153-436D-8D8F-6AD775E57C8C}"/>
                </a:ext>
              </a:extLst>
            </p:cNvPr>
            <p:cNvSpPr>
              <a:spLocks/>
            </p:cNvSpPr>
            <p:nvPr/>
          </p:nvSpPr>
          <p:spPr bwMode="auto">
            <a:xfrm>
              <a:off x="10265369" y="962389"/>
              <a:ext cx="22669" cy="3488"/>
            </a:xfrm>
            <a:custGeom>
              <a:avLst/>
              <a:gdLst>
                <a:gd name="T0" fmla="*/ 0 w 6"/>
                <a:gd name="T1" fmla="*/ 1 h 1"/>
                <a:gd name="T2" fmla="*/ 5 w 6"/>
                <a:gd name="T3" fmla="*/ 0 h 1"/>
                <a:gd name="T4" fmla="*/ 0 w 6"/>
                <a:gd name="T5" fmla="*/ 1 h 1"/>
              </a:gdLst>
              <a:ahLst/>
              <a:cxnLst>
                <a:cxn ang="0">
                  <a:pos x="T0" y="T1"/>
                </a:cxn>
                <a:cxn ang="0">
                  <a:pos x="T2" y="T3"/>
                </a:cxn>
                <a:cxn ang="0">
                  <a:pos x="T4" y="T5"/>
                </a:cxn>
              </a:cxnLst>
              <a:rect l="0" t="0" r="r" b="b"/>
              <a:pathLst>
                <a:path w="6" h="1">
                  <a:moveTo>
                    <a:pt x="0" y="1"/>
                  </a:moveTo>
                  <a:cubicBezTo>
                    <a:pt x="2" y="1"/>
                    <a:pt x="3" y="1"/>
                    <a:pt x="5" y="0"/>
                  </a:cubicBezTo>
                  <a:cubicBezTo>
                    <a:pt x="6" y="0"/>
                    <a:pt x="5" y="0"/>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0860018" y="1300694"/>
              <a:ext cx="26157" cy="5754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0785034" y="1180370"/>
              <a:ext cx="6975" cy="872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0668196" y="1063532"/>
              <a:ext cx="26157" cy="19183"/>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4979788" y="6143340"/>
              <a:ext cx="6975" cy="3488"/>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9925320" y="1147236"/>
              <a:ext cx="15694" cy="19183"/>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5107089" y="6063123"/>
              <a:ext cx="15694" cy="8720"/>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9804995" y="1471591"/>
              <a:ext cx="3488" cy="13951"/>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9846848" y="1251867"/>
              <a:ext cx="22669" cy="61035"/>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7438603" y="3726377"/>
              <a:ext cx="13951" cy="6975"/>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8352376" y="2755057"/>
              <a:ext cx="6975" cy="6975"/>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4580449" y="6377015"/>
              <a:ext cx="90680" cy="33134"/>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4847256" y="767079"/>
              <a:ext cx="7341569" cy="5616911"/>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85" name="Rectangle 84">
              <a:extLst>
                <a:ext uri="{FF2B5EF4-FFF2-40B4-BE49-F238E27FC236}">
                  <a16:creationId xmlns:a16="http://schemas.microsoft.com/office/drawing/2014/main" id="{BD2D3B7C-AB6F-4555-BB04-96956AF7A318}"/>
                </a:ext>
              </a:extLst>
            </p:cNvPr>
            <p:cNvSpPr/>
            <p:nvPr/>
          </p:nvSpPr>
          <p:spPr bwMode="auto">
            <a:xfrm>
              <a:off x="0" y="6217443"/>
              <a:ext cx="4641481" cy="352425"/>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fontScale="92500" lnSpcReduction="20000"/>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a:stCxn id="85" idx="1"/>
            </p:cNvCxnSpPr>
            <p:nvPr/>
          </p:nvCxnSpPr>
          <p:spPr>
            <a:xfrm>
              <a:off x="0" y="6393656"/>
              <a:ext cx="465772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689A17EB-427E-472E-96A6-82661E717481}"/>
                </a:ext>
              </a:extLst>
            </p:cNvPr>
            <p:cNvSpPr/>
            <p:nvPr/>
          </p:nvSpPr>
          <p:spPr bwMode="auto">
            <a:xfrm>
              <a:off x="0" y="6568837"/>
              <a:ext cx="4641480" cy="246301"/>
            </a:xfrm>
            <a:prstGeom prst="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normAutofit fontScale="47500" lnSpcReduction="20000"/>
            </a:bodyPr>
            <a:lstStyle/>
            <a:p>
              <a:pPr algn="l"/>
              <a:endParaRPr lang="en-GB"/>
            </a:p>
          </p:txBody>
        </p:sp>
      </p:grpSp>
      <p:sp>
        <p:nvSpPr>
          <p:cNvPr id="87" name="Rectangle 86">
            <a:extLst>
              <a:ext uri="{FF2B5EF4-FFF2-40B4-BE49-F238E27FC236}">
                <a16:creationId xmlns:a16="http://schemas.microsoft.com/office/drawing/2014/main" id="{B8E9FA09-5260-4878-99CA-62F77573EAA5}"/>
              </a:ext>
            </a:extLst>
          </p:cNvPr>
          <p:cNvSpPr/>
          <p:nvPr/>
        </p:nvSpPr>
        <p:spPr>
          <a:xfrm>
            <a:off x="442966" y="377060"/>
            <a:ext cx="2830192" cy="830997"/>
          </a:xfrm>
          <a:prstGeom prst="rect">
            <a:avLst/>
          </a:prstGeom>
        </p:spPr>
        <p:txBody>
          <a:bodyPr wrap="square" lIns="0" tIns="0" rIns="0" bIns="0" anchor="t">
            <a:noAutofit/>
          </a:bodyPr>
          <a:lstStyle/>
          <a:p>
            <a:r>
              <a:rPr lang="da-DK" sz="2800" b="1" dirty="0">
                <a:solidFill>
                  <a:prstClr val="black">
                    <a:lumMod val="75000"/>
                    <a:lumOff val="25000"/>
                  </a:prstClr>
                </a:solidFill>
                <a:ea typeface="+mj-ea"/>
                <a:cs typeface="+mj-cs"/>
              </a:rPr>
              <a:t>Life of a Case:</a:t>
            </a:r>
          </a:p>
          <a:p>
            <a:r>
              <a:rPr lang="da-DK" sz="2800" b="1" dirty="0">
                <a:solidFill>
                  <a:schemeClr val="accent1"/>
                </a:solidFill>
                <a:ea typeface="+mj-ea"/>
                <a:cs typeface="+mj-cs"/>
              </a:rPr>
              <a:t>Investigation</a:t>
            </a:r>
            <a:endParaRPr lang="en-GB" sz="2000" dirty="0">
              <a:solidFill>
                <a:schemeClr val="accent1"/>
              </a:solidFill>
            </a:endParaRPr>
          </a:p>
        </p:txBody>
      </p:sp>
      <p:grpSp>
        <p:nvGrpSpPr>
          <p:cNvPr id="108" name="Group 107">
            <a:extLst>
              <a:ext uri="{FF2B5EF4-FFF2-40B4-BE49-F238E27FC236}">
                <a16:creationId xmlns:a16="http://schemas.microsoft.com/office/drawing/2014/main" id="{CF053F1B-EF5E-4E13-8C83-3923FC87A6F2}"/>
              </a:ext>
            </a:extLst>
          </p:cNvPr>
          <p:cNvGrpSpPr/>
          <p:nvPr/>
        </p:nvGrpSpPr>
        <p:grpSpPr>
          <a:xfrm>
            <a:off x="4439719" y="2926153"/>
            <a:ext cx="277415" cy="382191"/>
            <a:chOff x="9251950" y="2737151"/>
            <a:chExt cx="369887" cy="509588"/>
          </a:xfrm>
        </p:grpSpPr>
        <p:sp>
          <p:nvSpPr>
            <p:cNvPr id="109" name="Oval 67">
              <a:hlinkClick r:id="rId5" action="ppaction://hlinksldjump"/>
              <a:extLst>
                <a:ext uri="{FF2B5EF4-FFF2-40B4-BE49-F238E27FC236}">
                  <a16:creationId xmlns:a16="http://schemas.microsoft.com/office/drawing/2014/main" id="{6F29ACDD-B6F5-4973-BDD8-5885E4AB35A6}"/>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10" name="Freeform 66">
              <a:hlinkClick r:id="rId5" action="ppaction://hlinksldjump"/>
              <a:extLst>
                <a:ext uri="{FF2B5EF4-FFF2-40B4-BE49-F238E27FC236}">
                  <a16:creationId xmlns:a16="http://schemas.microsoft.com/office/drawing/2014/main" id="{6356D68C-78CE-4F57-B803-000D0C486763}"/>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11" name="Oval 67">
              <a:hlinkClick r:id="rId5" action="ppaction://hlinksldjump"/>
              <a:extLst>
                <a:ext uri="{FF2B5EF4-FFF2-40B4-BE49-F238E27FC236}">
                  <a16:creationId xmlns:a16="http://schemas.microsoft.com/office/drawing/2014/main" id="{DD46A1A7-44C6-4B50-B8C9-E61069C31586}"/>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114" name="Freeform: Shape 113">
            <a:extLst>
              <a:ext uri="{FF2B5EF4-FFF2-40B4-BE49-F238E27FC236}">
                <a16:creationId xmlns:a16="http://schemas.microsoft.com/office/drawing/2014/main" id="{F9D25B89-6F19-4EF0-A735-2116DF5D6E0F}"/>
              </a:ext>
            </a:extLst>
          </p:cNvPr>
          <p:cNvSpPr/>
          <p:nvPr/>
        </p:nvSpPr>
        <p:spPr bwMode="auto">
          <a:xfrm>
            <a:off x="2681796" y="2009925"/>
            <a:ext cx="1895562" cy="1052363"/>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grpSp>
        <p:nvGrpSpPr>
          <p:cNvPr id="119" name="Group 118">
            <a:extLst>
              <a:ext uri="{FF2B5EF4-FFF2-40B4-BE49-F238E27FC236}">
                <a16:creationId xmlns:a16="http://schemas.microsoft.com/office/drawing/2014/main" id="{E5691F86-88F8-41B2-B07F-6021649A1998}"/>
              </a:ext>
            </a:extLst>
          </p:cNvPr>
          <p:cNvGrpSpPr/>
          <p:nvPr/>
        </p:nvGrpSpPr>
        <p:grpSpPr>
          <a:xfrm>
            <a:off x="3404001" y="4404096"/>
            <a:ext cx="277415" cy="382191"/>
            <a:chOff x="9251904" y="2737162"/>
            <a:chExt cx="369885" cy="509590"/>
          </a:xfrm>
        </p:grpSpPr>
        <p:sp>
          <p:nvSpPr>
            <p:cNvPr id="120" name="Oval 67">
              <a:hlinkClick r:id="rId6" action="ppaction://hlinksldjump"/>
              <a:extLst>
                <a:ext uri="{FF2B5EF4-FFF2-40B4-BE49-F238E27FC236}">
                  <a16:creationId xmlns:a16="http://schemas.microsoft.com/office/drawing/2014/main" id="{DC4E9731-84B5-4A69-9D94-EC39724FD23D}"/>
                </a:ext>
              </a:extLst>
            </p:cNvPr>
            <p:cNvSpPr>
              <a:spLocks noChangeArrowheads="1"/>
            </p:cNvSpPr>
            <p:nvPr/>
          </p:nvSpPr>
          <p:spPr bwMode="auto">
            <a:xfrm>
              <a:off x="9325741" y="2817093"/>
              <a:ext cx="220616" cy="216376"/>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1" name="Freeform 66">
              <a:hlinkClick r:id="rId6" action="ppaction://hlinksldjump"/>
              <a:extLst>
                <a:ext uri="{FF2B5EF4-FFF2-40B4-BE49-F238E27FC236}">
                  <a16:creationId xmlns:a16="http://schemas.microsoft.com/office/drawing/2014/main" id="{3C080BDF-5A62-48C0-884B-11E22DEA7F29}"/>
                </a:ext>
              </a:extLst>
            </p:cNvPr>
            <p:cNvSpPr>
              <a:spLocks noEditPoints="1"/>
            </p:cNvSpPr>
            <p:nvPr/>
          </p:nvSpPr>
          <p:spPr bwMode="auto">
            <a:xfrm>
              <a:off x="9251904" y="2737162"/>
              <a:ext cx="369885" cy="509590"/>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hlinkClick r:id="rId6" action="ppaction://hlinksldjump"/>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49"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124" name="Freeform: Shape 123">
            <a:extLst>
              <a:ext uri="{FF2B5EF4-FFF2-40B4-BE49-F238E27FC236}">
                <a16:creationId xmlns:a16="http://schemas.microsoft.com/office/drawing/2014/main" id="{120B58C4-F013-47ED-9C75-CB2DFB003A15}"/>
              </a:ext>
            </a:extLst>
          </p:cNvPr>
          <p:cNvSpPr/>
          <p:nvPr/>
        </p:nvSpPr>
        <p:spPr bwMode="auto">
          <a:xfrm>
            <a:off x="1461639" y="3571875"/>
            <a:ext cx="2079999" cy="840847"/>
          </a:xfrm>
          <a:custGeom>
            <a:avLst/>
            <a:gdLst>
              <a:gd name="connsiteX0" fmla="*/ 1200150 w 1200150"/>
              <a:gd name="connsiteY0" fmla="*/ 819150 h 819150"/>
              <a:gd name="connsiteX1" fmla="*/ 1200150 w 1200150"/>
              <a:gd name="connsiteY1" fmla="*/ 0 h 819150"/>
              <a:gd name="connsiteX2" fmla="*/ 0 w 1200150"/>
              <a:gd name="connsiteY2" fmla="*/ 0 h 819150"/>
            </a:gdLst>
            <a:ahLst/>
            <a:cxnLst>
              <a:cxn ang="0">
                <a:pos x="connsiteX0" y="connsiteY0"/>
              </a:cxn>
              <a:cxn ang="0">
                <a:pos x="connsiteX1" y="connsiteY1"/>
              </a:cxn>
              <a:cxn ang="0">
                <a:pos x="connsiteX2" y="connsiteY2"/>
              </a:cxn>
            </a:cxnLst>
            <a:rect l="l" t="t" r="r" b="b"/>
            <a:pathLst>
              <a:path w="1200150" h="819150">
                <a:moveTo>
                  <a:pt x="1200150" y="819150"/>
                </a:moveTo>
                <a:lnTo>
                  <a:pt x="1200150" y="0"/>
                </a:lnTo>
                <a:lnTo>
                  <a:pt x="0" y="0"/>
                </a:lnTo>
              </a:path>
            </a:pathLst>
          </a:cu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normAutofit/>
          </a:bodyPr>
          <a:lstStyle/>
          <a:p>
            <a:pPr algn="ctr"/>
            <a:endParaRPr lang="en-GB"/>
          </a:p>
        </p:txBody>
      </p:sp>
      <p:sp>
        <p:nvSpPr>
          <p:cNvPr id="66" name="TextBox 65">
            <a:extLst>
              <a:ext uri="{FF2B5EF4-FFF2-40B4-BE49-F238E27FC236}">
                <a16:creationId xmlns:a16="http://schemas.microsoft.com/office/drawing/2014/main" id="{4B56C752-92BE-4B2D-ACB6-A6B2F3F8CA58}"/>
              </a:ext>
            </a:extLst>
          </p:cNvPr>
          <p:cNvSpPr txBox="1"/>
          <p:nvPr/>
        </p:nvSpPr>
        <p:spPr>
          <a:xfrm>
            <a:off x="1241002" y="3020472"/>
            <a:ext cx="2613572" cy="789932"/>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dirty="0"/>
              <a:t>Differential Response</a:t>
            </a:r>
            <a:endParaRPr lang="en-US" dirty="0"/>
          </a:p>
        </p:txBody>
      </p:sp>
      <p:sp>
        <p:nvSpPr>
          <p:cNvPr id="67" name="TextBox 66">
            <a:extLst>
              <a:ext uri="{FF2B5EF4-FFF2-40B4-BE49-F238E27FC236}">
                <a16:creationId xmlns:a16="http://schemas.microsoft.com/office/drawing/2014/main" id="{1C0F4DA7-A302-45D4-A4C4-D3326D921052}"/>
              </a:ext>
            </a:extLst>
          </p:cNvPr>
          <p:cNvSpPr txBox="1"/>
          <p:nvPr/>
        </p:nvSpPr>
        <p:spPr>
          <a:xfrm>
            <a:off x="2681796" y="3297893"/>
            <a:ext cx="1092521" cy="708970"/>
          </a:xfrm>
          <a:prstGeom prst="rect">
            <a:avLst/>
          </a:prstGeom>
          <a:noFill/>
        </p:spPr>
        <p:txBody>
          <a:bodyPr wrap="square" lIns="0" tIns="0" rIns="0" bIns="0" rtlCol="0" anchor="t">
            <a:normAutofit/>
          </a:bodyPr>
          <a:lstStyle/>
          <a:p>
            <a:pPr algn="ctr">
              <a:lnSpc>
                <a:spcPct val="120000"/>
              </a:lnSpc>
            </a:pPr>
            <a:endParaRPr lang="en-US" sz="1100" b="1" dirty="0">
              <a:solidFill>
                <a:schemeClr val="tx1">
                  <a:lumMod val="75000"/>
                  <a:lumOff val="25000"/>
                </a:schemeClr>
              </a:solidFill>
            </a:endParaRPr>
          </a:p>
        </p:txBody>
      </p:sp>
      <p:sp>
        <p:nvSpPr>
          <p:cNvPr id="75" name="TextBox 74">
            <a:extLst>
              <a:ext uri="{FF2B5EF4-FFF2-40B4-BE49-F238E27FC236}">
                <a16:creationId xmlns:a16="http://schemas.microsoft.com/office/drawing/2014/main" id="{97B03AF1-3CA2-4717-A8B7-440840DBDFC8}"/>
              </a:ext>
            </a:extLst>
          </p:cNvPr>
          <p:cNvSpPr txBox="1"/>
          <p:nvPr/>
        </p:nvSpPr>
        <p:spPr>
          <a:xfrm>
            <a:off x="2681796" y="1775549"/>
            <a:ext cx="1306092" cy="166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dirty="0"/>
              <a:t>Investigation</a:t>
            </a:r>
            <a:endParaRPr lang="en-US" dirty="0"/>
          </a:p>
        </p:txBody>
      </p:sp>
      <p:pic>
        <p:nvPicPr>
          <p:cNvPr id="81" name="Picture 80">
            <a:extLst>
              <a:ext uri="{FF2B5EF4-FFF2-40B4-BE49-F238E27FC236}">
                <a16:creationId xmlns:a16="http://schemas.microsoft.com/office/drawing/2014/main" id="{6BC74D43-B83D-EF49-8DA2-A094FF8A918E}"/>
              </a:ext>
            </a:extLst>
          </p:cNvPr>
          <p:cNvPicPr>
            <a:picLocks noChangeAspect="1"/>
          </p:cNvPicPr>
          <p:nvPr/>
        </p:nvPicPr>
        <p:blipFill>
          <a:blip r:embed="rId7"/>
          <a:stretch>
            <a:fillRect/>
          </a:stretch>
        </p:blipFill>
        <p:spPr>
          <a:xfrm>
            <a:off x="2233349" y="4514815"/>
            <a:ext cx="1315323" cy="451211"/>
          </a:xfrm>
          <a:prstGeom prst="rect">
            <a:avLst/>
          </a:prstGeom>
        </p:spPr>
      </p:pic>
      <p:pic>
        <p:nvPicPr>
          <p:cNvPr id="3" name="Rascal Flatts - Life Is a Highway (From &quot;Cars&quot;_Official Video)" descr="Rascal Flatts - Life Is a Highway (From &quot;Cars&quot;_Official Video)">
            <a:hlinkClick r:id="" action="ppaction://media"/>
            <a:extLst>
              <a:ext uri="{FF2B5EF4-FFF2-40B4-BE49-F238E27FC236}">
                <a16:creationId xmlns:a16="http://schemas.microsoft.com/office/drawing/2014/main" id="{B92727C1-EA19-10E9-13C6-EF4A4F38E5D1}"/>
              </a:ext>
            </a:extLst>
          </p:cNvPr>
          <p:cNvPicPr>
            <a:picLocks noChangeAspect="1"/>
          </p:cNvPicPr>
          <p:nvPr>
            <a:audioFile r:link="rId1"/>
            <p:extLst>
              <p:ext uri="{DAA4B4D4-6D71-4841-9C94-3DE7FCFB9230}">
                <p14:media xmlns:p14="http://schemas.microsoft.com/office/powerpoint/2010/main" r:embed="rId2">
                  <p14:trim st="84151.4395" end="190651.3243"/>
                  <p14:fade in="2250" out="9500"/>
                </p14:media>
              </p:ext>
            </p:extLst>
          </p:nvPr>
        </p:nvPicPr>
        <p:blipFill>
          <a:blip r:embed="rId8"/>
          <a:stretch>
            <a:fillRect/>
          </a:stretch>
        </p:blipFill>
        <p:spPr>
          <a:xfrm>
            <a:off x="-102289" y="-1072588"/>
            <a:ext cx="812800" cy="812800"/>
          </a:xfrm>
          <a:prstGeom prst="rect">
            <a:avLst/>
          </a:prstGeom>
        </p:spPr>
      </p:pic>
    </p:spTree>
    <p:extLst>
      <p:ext uri="{BB962C8B-B14F-4D97-AF65-F5344CB8AC3E}">
        <p14:creationId xmlns:p14="http://schemas.microsoft.com/office/powerpoint/2010/main" val="214364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66"/>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75"/>
                                        </p:tgtEl>
                                        <p:attrNameLst>
                                          <p:attrName>style.visibility</p:attrName>
                                        </p:attrNameLst>
                                      </p:cBhvr>
                                      <p:to>
                                        <p:strVal val="visible"/>
                                      </p:to>
                                    </p:set>
                                  </p:childTnLst>
                                </p:cTn>
                              </p:par>
                            </p:childTnLst>
                          </p:cTn>
                        </p:par>
                        <p:par>
                          <p:cTn id="10" fill="hold">
                            <p:stCondLst>
                              <p:cond delay="4000"/>
                            </p:stCondLst>
                            <p:childTnLst>
                              <p:par>
                                <p:cTn id="11" presetID="1" presetClass="mediacall" presetSubtype="0" fill="hold" nodeType="afterEffect">
                                  <p:stCondLst>
                                    <p:cond delay="0"/>
                                  </p:stCondLst>
                                  <p:childTnLst>
                                    <p:cmd type="call" cmd="playFrom(0.0)">
                                      <p:cBhvr>
                                        <p:cTn id="12" dur="23713" fill="hold"/>
                                        <p:tgtEl>
                                          <p:spTgt spid="3"/>
                                        </p:tgtEl>
                                      </p:cBhvr>
                                    </p:cmd>
                                  </p:childTnLst>
                                </p:cTn>
                              </p:par>
                              <p:par>
                                <p:cTn id="13" presetID="0" presetClass="path" presetSubtype="0" accel="50000" decel="50000" fill="hold" nodeType="withEffect">
                                  <p:stCondLst>
                                    <p:cond delay="0"/>
                                  </p:stCondLst>
                                  <p:childTnLst>
                                    <p:animMotion origin="layout" path="M -0.00243 0.00618 C 0.02673 0.00865 0.0559 0.01142 0.07552 0.00618 C 0.09513 0.00093 0.10538 -0.00895 0.11527 -0.02561 C 0.125 -0.04228 0.13142 -0.07438 0.13437 -0.09382 C 0.13732 -0.11327 0.13333 -0.12345 0.13298 -0.14228 C 0.13281 -0.16141 0.12951 -0.19043 0.13298 -0.20802 C 0.13645 -0.22592 0.14757 -0.24074 0.15364 -0.24938 " pathEditMode="relative" ptsTypes="AAAAAAA">
                                      <p:cBhvr>
                                        <p:cTn id="14" dur="6000" fill="hold"/>
                                        <p:tgtEl>
                                          <p:spTgt spid="81"/>
                                        </p:tgtEl>
                                        <p:attrNameLst>
                                          <p:attrName>ppt_x</p:attrName>
                                          <p:attrName>ppt_y</p:attrName>
                                        </p:attrNameLst>
                                      </p:cBhvr>
                                    </p:animMotion>
                                  </p:childTnLst>
                                </p:cTn>
                              </p:par>
                              <p:par>
                                <p:cTn id="15" presetID="6" presetClass="emph" presetSubtype="0" autoRev="1" fill="hold" nodeType="withEffect">
                                  <p:stCondLst>
                                    <p:cond delay="0"/>
                                  </p:stCondLst>
                                  <p:childTnLst>
                                    <p:animScale>
                                      <p:cBhvr>
                                        <p:cTn id="16" dur="100" fill="hold"/>
                                        <p:tgtEl>
                                          <p:spTgt spid="10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66"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4122996" y="-1388180"/>
            <a:ext cx="10022017" cy="7667676"/>
            <a:chOff x="4122996" y="-1388180"/>
            <a:chExt cx="10022017" cy="7667676"/>
          </a:xfrm>
        </p:grpSpPr>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4800116" y="419880"/>
              <a:ext cx="4379291" cy="4723621"/>
            </a:xfrm>
            <a:custGeom>
              <a:avLst/>
              <a:gdLst/>
              <a:ahLst/>
              <a:cxnLst/>
              <a:rect l="l" t="t" r="r" b="b"/>
              <a:pathLst>
                <a:path w="4379291" h="4723621">
                  <a:moveTo>
                    <a:pt x="2546345" y="4071305"/>
                  </a:moveTo>
                  <a:cubicBezTo>
                    <a:pt x="2546371" y="4071305"/>
                    <a:pt x="2551509" y="4071318"/>
                    <a:pt x="2561760" y="4076446"/>
                  </a:cubicBezTo>
                  <a:cubicBezTo>
                    <a:pt x="2556621" y="4076446"/>
                    <a:pt x="2551483" y="4071305"/>
                    <a:pt x="2546345" y="4071305"/>
                  </a:cubicBezTo>
                  <a:close/>
                  <a:moveTo>
                    <a:pt x="3275993" y="3850278"/>
                  </a:moveTo>
                  <a:lnTo>
                    <a:pt x="3275415" y="3853169"/>
                  </a:lnTo>
                  <a:lnTo>
                    <a:pt x="3266930" y="3864802"/>
                  </a:lnTo>
                  <a:lnTo>
                    <a:pt x="3266237" y="3865552"/>
                  </a:lnTo>
                  <a:cubicBezTo>
                    <a:pt x="3267029" y="3863928"/>
                    <a:pt x="3269912" y="3859403"/>
                    <a:pt x="3275993" y="3850278"/>
                  </a:cubicBezTo>
                  <a:close/>
                  <a:moveTo>
                    <a:pt x="3406441" y="3358361"/>
                  </a:moveTo>
                  <a:lnTo>
                    <a:pt x="3408729" y="3360976"/>
                  </a:lnTo>
                  <a:cubicBezTo>
                    <a:pt x="3407849" y="3362669"/>
                    <a:pt x="3407252" y="3361275"/>
                    <a:pt x="3406441" y="3358361"/>
                  </a:cubicBezTo>
                  <a:close/>
                  <a:moveTo>
                    <a:pt x="3322238" y="3151214"/>
                  </a:moveTo>
                  <a:cubicBezTo>
                    <a:pt x="3322238" y="3156354"/>
                    <a:pt x="3327376" y="3156354"/>
                    <a:pt x="3327376" y="3161495"/>
                  </a:cubicBezTo>
                  <a:lnTo>
                    <a:pt x="3328786" y="3163610"/>
                  </a:lnTo>
                  <a:cubicBezTo>
                    <a:pt x="3326986" y="3161740"/>
                    <a:pt x="3324841" y="3159330"/>
                    <a:pt x="3322238" y="3156354"/>
                  </a:cubicBezTo>
                  <a:cubicBezTo>
                    <a:pt x="3322238" y="3156346"/>
                    <a:pt x="3322238" y="3156147"/>
                    <a:pt x="3322238" y="3151214"/>
                  </a:cubicBezTo>
                  <a:close/>
                  <a:moveTo>
                    <a:pt x="2864923" y="2231123"/>
                  </a:moveTo>
                  <a:lnTo>
                    <a:pt x="2875842" y="2238833"/>
                  </a:lnTo>
                  <a:cubicBezTo>
                    <a:pt x="2875815" y="2238833"/>
                    <a:pt x="2875780" y="2238829"/>
                    <a:pt x="2875743" y="2238790"/>
                  </a:cubicBezTo>
                  <a:cubicBezTo>
                    <a:pt x="2872324" y="2235491"/>
                    <a:pt x="2868624" y="2232974"/>
                    <a:pt x="2864923" y="2231123"/>
                  </a:cubicBezTo>
                  <a:close/>
                  <a:moveTo>
                    <a:pt x="4114722" y="910194"/>
                  </a:moveTo>
                  <a:lnTo>
                    <a:pt x="4116908" y="912794"/>
                  </a:lnTo>
                  <a:lnTo>
                    <a:pt x="4118685" y="915238"/>
                  </a:lnTo>
                  <a:cubicBezTo>
                    <a:pt x="4117531" y="912930"/>
                    <a:pt x="4116377" y="911140"/>
                    <a:pt x="4114722" y="910194"/>
                  </a:cubicBezTo>
                  <a:close/>
                  <a:moveTo>
                    <a:pt x="3399956" y="287"/>
                  </a:moveTo>
                  <a:cubicBezTo>
                    <a:pt x="3652377" y="5427"/>
                    <a:pt x="3900303" y="79960"/>
                    <a:pt x="4113546" y="241875"/>
                  </a:cubicBezTo>
                  <a:cubicBezTo>
                    <a:pt x="4210502" y="314618"/>
                    <a:pt x="4298988" y="394421"/>
                    <a:pt x="4379291" y="481707"/>
                  </a:cubicBezTo>
                  <a:lnTo>
                    <a:pt x="4379291" y="1311342"/>
                  </a:lnTo>
                  <a:cubicBezTo>
                    <a:pt x="4339497" y="1253840"/>
                    <a:pt x="4302522" y="1195053"/>
                    <a:pt x="4267697" y="1136266"/>
                  </a:cubicBezTo>
                  <a:cubicBezTo>
                    <a:pt x="4236867" y="1090004"/>
                    <a:pt x="4211175" y="1043743"/>
                    <a:pt x="4180345" y="997481"/>
                  </a:cubicBezTo>
                  <a:cubicBezTo>
                    <a:pt x="4164929" y="982061"/>
                    <a:pt x="4154653" y="961500"/>
                    <a:pt x="4139238" y="940939"/>
                  </a:cubicBezTo>
                  <a:cubicBezTo>
                    <a:pt x="4139205" y="940895"/>
                    <a:pt x="4126115" y="923440"/>
                    <a:pt x="4116908" y="912794"/>
                  </a:cubicBezTo>
                  <a:cubicBezTo>
                    <a:pt x="4115095" y="910860"/>
                    <a:pt x="4114123" y="908897"/>
                    <a:pt x="4112735" y="907663"/>
                  </a:cubicBezTo>
                  <a:lnTo>
                    <a:pt x="4114722" y="910194"/>
                  </a:lnTo>
                  <a:lnTo>
                    <a:pt x="4108407" y="904958"/>
                  </a:lnTo>
                  <a:cubicBezTo>
                    <a:pt x="4051885" y="832995"/>
                    <a:pt x="3990225" y="761033"/>
                    <a:pt x="3918288" y="699351"/>
                  </a:cubicBezTo>
                  <a:cubicBezTo>
                    <a:pt x="3794967" y="591407"/>
                    <a:pt x="3609986" y="493744"/>
                    <a:pt x="3455835" y="478323"/>
                  </a:cubicBezTo>
                  <a:cubicBezTo>
                    <a:pt x="3019074" y="447482"/>
                    <a:pt x="2582313" y="699351"/>
                    <a:pt x="2448716" y="1120845"/>
                  </a:cubicBezTo>
                  <a:cubicBezTo>
                    <a:pt x="2376778" y="1347013"/>
                    <a:pt x="2392194" y="1583461"/>
                    <a:pt x="2500099" y="1799348"/>
                  </a:cubicBezTo>
                  <a:cubicBezTo>
                    <a:pt x="2551483" y="1902152"/>
                    <a:pt x="2602867" y="1979254"/>
                    <a:pt x="2659389" y="2035796"/>
                  </a:cubicBezTo>
                  <a:cubicBezTo>
                    <a:pt x="2721049" y="2107759"/>
                    <a:pt x="2787848" y="2169441"/>
                    <a:pt x="2859785" y="2225983"/>
                  </a:cubicBezTo>
                  <a:cubicBezTo>
                    <a:pt x="2859785" y="2226004"/>
                    <a:pt x="2859796" y="2231123"/>
                    <a:pt x="2864923" y="2231123"/>
                  </a:cubicBezTo>
                  <a:cubicBezTo>
                    <a:pt x="2864894" y="2231123"/>
                    <a:pt x="2859808" y="2231123"/>
                    <a:pt x="2859785" y="2231123"/>
                  </a:cubicBezTo>
                  <a:lnTo>
                    <a:pt x="2875743" y="2238790"/>
                  </a:lnTo>
                  <a:cubicBezTo>
                    <a:pt x="2882601" y="2243667"/>
                    <a:pt x="2889177" y="2250245"/>
                    <a:pt x="2895753" y="2256824"/>
                  </a:cubicBezTo>
                  <a:cubicBezTo>
                    <a:pt x="2916307" y="2267104"/>
                    <a:pt x="2931722" y="2282525"/>
                    <a:pt x="2952275" y="2292805"/>
                  </a:cubicBezTo>
                  <a:cubicBezTo>
                    <a:pt x="2983106" y="2318506"/>
                    <a:pt x="3019074" y="2339067"/>
                    <a:pt x="3055043" y="2364768"/>
                  </a:cubicBezTo>
                  <a:cubicBezTo>
                    <a:pt x="3126980" y="2405889"/>
                    <a:pt x="3198917" y="2452151"/>
                    <a:pt x="3265716" y="2493272"/>
                  </a:cubicBezTo>
                  <a:cubicBezTo>
                    <a:pt x="3409590" y="2585795"/>
                    <a:pt x="3558603" y="2683458"/>
                    <a:pt x="3666508" y="2817103"/>
                  </a:cubicBezTo>
                  <a:cubicBezTo>
                    <a:pt x="3923427" y="3135794"/>
                    <a:pt x="3959395" y="3572709"/>
                    <a:pt x="3779552" y="3942801"/>
                  </a:cubicBezTo>
                  <a:cubicBezTo>
                    <a:pt x="3635678" y="4251212"/>
                    <a:pt x="3332515" y="4503080"/>
                    <a:pt x="2998521" y="4575043"/>
                  </a:cubicBezTo>
                  <a:cubicBezTo>
                    <a:pt x="2577175" y="4662425"/>
                    <a:pt x="2160967" y="4487660"/>
                    <a:pt x="1893772" y="4148408"/>
                  </a:cubicBezTo>
                  <a:cubicBezTo>
                    <a:pt x="1801282" y="4035324"/>
                    <a:pt x="1719068" y="3911960"/>
                    <a:pt x="1647131" y="3783456"/>
                  </a:cubicBezTo>
                  <a:cubicBezTo>
                    <a:pt x="1595747" y="3680652"/>
                    <a:pt x="1549502" y="3618970"/>
                    <a:pt x="1467288" y="3547008"/>
                  </a:cubicBezTo>
                  <a:cubicBezTo>
                    <a:pt x="1405627" y="3490466"/>
                    <a:pt x="1307998" y="3428784"/>
                    <a:pt x="1225785" y="3403083"/>
                  </a:cubicBezTo>
                  <a:cubicBezTo>
                    <a:pt x="1138432" y="3377382"/>
                    <a:pt x="1056219" y="3367102"/>
                    <a:pt x="984281" y="3382522"/>
                  </a:cubicBezTo>
                  <a:cubicBezTo>
                    <a:pt x="783885" y="3423643"/>
                    <a:pt x="588627" y="3577849"/>
                    <a:pt x="526967" y="3778316"/>
                  </a:cubicBezTo>
                  <a:cubicBezTo>
                    <a:pt x="460168" y="3983922"/>
                    <a:pt x="480722" y="4199810"/>
                    <a:pt x="490998" y="4431118"/>
                  </a:cubicBezTo>
                  <a:cubicBezTo>
                    <a:pt x="495747" y="4528508"/>
                    <a:pt x="495558" y="4626447"/>
                    <a:pt x="488481" y="4723621"/>
                  </a:cubicBezTo>
                  <a:lnTo>
                    <a:pt x="5998" y="4723621"/>
                  </a:lnTo>
                  <a:cubicBezTo>
                    <a:pt x="13046" y="4633307"/>
                    <a:pt x="13788" y="4535483"/>
                    <a:pt x="7992" y="4431118"/>
                  </a:cubicBezTo>
                  <a:cubicBezTo>
                    <a:pt x="-17700" y="3978782"/>
                    <a:pt x="-2285" y="3480185"/>
                    <a:pt x="377954" y="3161495"/>
                  </a:cubicBezTo>
                  <a:cubicBezTo>
                    <a:pt x="573212" y="3007289"/>
                    <a:pt x="799300" y="2894206"/>
                    <a:pt x="1056219" y="2894206"/>
                  </a:cubicBezTo>
                  <a:cubicBezTo>
                    <a:pt x="1266891" y="2899346"/>
                    <a:pt x="1482703" y="2961028"/>
                    <a:pt x="1652269" y="3084392"/>
                  </a:cubicBezTo>
                  <a:cubicBezTo>
                    <a:pt x="1770451" y="3166635"/>
                    <a:pt x="1873219" y="3259158"/>
                    <a:pt x="1960571" y="3377382"/>
                  </a:cubicBezTo>
                  <a:cubicBezTo>
                    <a:pt x="2032508" y="3475045"/>
                    <a:pt x="2083892" y="3582989"/>
                    <a:pt x="2150690" y="3685792"/>
                  </a:cubicBezTo>
                  <a:cubicBezTo>
                    <a:pt x="2212351" y="3783456"/>
                    <a:pt x="2274011" y="3865698"/>
                    <a:pt x="2361363" y="3947941"/>
                  </a:cubicBezTo>
                  <a:cubicBezTo>
                    <a:pt x="2417885" y="3994203"/>
                    <a:pt x="2464131" y="4030184"/>
                    <a:pt x="2546345" y="4071305"/>
                  </a:cubicBezTo>
                  <a:cubicBezTo>
                    <a:pt x="2549161" y="4073705"/>
                    <a:pt x="2593412" y="4087137"/>
                    <a:pt x="2602867" y="4091866"/>
                  </a:cubicBezTo>
                  <a:cubicBezTo>
                    <a:pt x="2618282" y="4097006"/>
                    <a:pt x="2638835" y="4102146"/>
                    <a:pt x="2659389" y="4107287"/>
                  </a:cubicBezTo>
                  <a:cubicBezTo>
                    <a:pt x="2669665" y="4112427"/>
                    <a:pt x="2685080" y="4112427"/>
                    <a:pt x="2695357" y="4112427"/>
                  </a:cubicBezTo>
                  <a:cubicBezTo>
                    <a:pt x="2696375" y="4113445"/>
                    <a:pt x="2698201" y="4114262"/>
                    <a:pt x="2700595" y="4114630"/>
                  </a:cubicBezTo>
                  <a:cubicBezTo>
                    <a:pt x="2700474" y="4114606"/>
                    <a:pt x="2700355" y="4114584"/>
                    <a:pt x="2700237" y="4114562"/>
                  </a:cubicBezTo>
                  <a:lnTo>
                    <a:pt x="2715911" y="4117567"/>
                  </a:lnTo>
                  <a:lnTo>
                    <a:pt x="2710461" y="4116522"/>
                  </a:lnTo>
                  <a:cubicBezTo>
                    <a:pt x="2719032" y="4117567"/>
                    <a:pt x="2728434" y="4117567"/>
                    <a:pt x="2731326" y="4117567"/>
                  </a:cubicBezTo>
                  <a:cubicBezTo>
                    <a:pt x="2762156" y="4117567"/>
                    <a:pt x="2792986" y="4117567"/>
                    <a:pt x="2823816" y="4117567"/>
                  </a:cubicBezTo>
                  <a:cubicBezTo>
                    <a:pt x="2827596" y="4115669"/>
                    <a:pt x="2891595" y="4102146"/>
                    <a:pt x="2906030" y="4102146"/>
                  </a:cubicBezTo>
                  <a:cubicBezTo>
                    <a:pt x="2931722" y="4091866"/>
                    <a:pt x="2952275" y="4086726"/>
                    <a:pt x="2977967" y="4076446"/>
                  </a:cubicBezTo>
                  <a:cubicBezTo>
                    <a:pt x="2983092" y="4076446"/>
                    <a:pt x="2988217" y="4076446"/>
                    <a:pt x="2988244" y="4076446"/>
                  </a:cubicBezTo>
                  <a:cubicBezTo>
                    <a:pt x="2943283" y="4094436"/>
                    <a:pt x="3000608" y="4073072"/>
                    <a:pt x="2994988" y="4074337"/>
                  </a:cubicBezTo>
                  <a:lnTo>
                    <a:pt x="2988244" y="4076446"/>
                  </a:lnTo>
                  <a:cubicBezTo>
                    <a:pt x="3024213" y="4055885"/>
                    <a:pt x="3055043" y="4040464"/>
                    <a:pt x="3085873" y="4025044"/>
                  </a:cubicBezTo>
                  <a:cubicBezTo>
                    <a:pt x="3098709" y="4016484"/>
                    <a:pt x="3143611" y="3979410"/>
                    <a:pt x="3152672" y="3973642"/>
                  </a:cubicBezTo>
                  <a:cubicBezTo>
                    <a:pt x="3178364" y="3953081"/>
                    <a:pt x="3198917" y="3932521"/>
                    <a:pt x="3219470" y="3911960"/>
                  </a:cubicBezTo>
                  <a:cubicBezTo>
                    <a:pt x="3237922" y="3898117"/>
                    <a:pt x="3252232" y="3880131"/>
                    <a:pt x="3266237" y="3865552"/>
                  </a:cubicBezTo>
                  <a:lnTo>
                    <a:pt x="3270854" y="3860558"/>
                  </a:lnTo>
                  <a:cubicBezTo>
                    <a:pt x="3273564" y="3857848"/>
                    <a:pt x="3274845" y="3855137"/>
                    <a:pt x="3275415" y="3853169"/>
                  </a:cubicBezTo>
                  <a:lnTo>
                    <a:pt x="3280328" y="3845941"/>
                  </a:lnTo>
                  <a:lnTo>
                    <a:pt x="3275993" y="3850278"/>
                  </a:lnTo>
                  <a:cubicBezTo>
                    <a:pt x="3296546" y="3824577"/>
                    <a:pt x="3317100" y="3793736"/>
                    <a:pt x="3332515" y="3762895"/>
                  </a:cubicBezTo>
                  <a:cubicBezTo>
                    <a:pt x="3341507" y="3749402"/>
                    <a:pt x="3370169" y="3684748"/>
                    <a:pt x="3370310" y="3692900"/>
                  </a:cubicBezTo>
                  <a:lnTo>
                    <a:pt x="3368483" y="3701213"/>
                  </a:lnTo>
                  <a:cubicBezTo>
                    <a:pt x="3373622" y="3670372"/>
                    <a:pt x="3383898" y="3644671"/>
                    <a:pt x="3389037" y="3618970"/>
                  </a:cubicBezTo>
                  <a:cubicBezTo>
                    <a:pt x="3409590" y="3531587"/>
                    <a:pt x="3419867" y="3469905"/>
                    <a:pt x="3409590" y="3361961"/>
                  </a:cubicBezTo>
                  <a:cubicBezTo>
                    <a:pt x="3409262" y="3361633"/>
                    <a:pt x="3408955" y="3361326"/>
                    <a:pt x="3408729" y="3360976"/>
                  </a:cubicBezTo>
                  <a:cubicBezTo>
                    <a:pt x="3409372" y="3353770"/>
                    <a:pt x="3406069" y="3330378"/>
                    <a:pt x="3404873" y="3340085"/>
                  </a:cubicBezTo>
                  <a:lnTo>
                    <a:pt x="3404452" y="3351681"/>
                  </a:lnTo>
                  <a:cubicBezTo>
                    <a:pt x="3404452" y="3351658"/>
                    <a:pt x="3404452" y="3346530"/>
                    <a:pt x="3404452" y="3341401"/>
                  </a:cubicBezTo>
                  <a:cubicBezTo>
                    <a:pt x="3399313" y="3325980"/>
                    <a:pt x="3394175" y="3305419"/>
                    <a:pt x="3389037" y="3284859"/>
                  </a:cubicBezTo>
                  <a:cubicBezTo>
                    <a:pt x="3389037" y="3274578"/>
                    <a:pt x="3383898" y="3264298"/>
                    <a:pt x="3378760" y="3254018"/>
                  </a:cubicBezTo>
                  <a:cubicBezTo>
                    <a:pt x="3383898" y="3259158"/>
                    <a:pt x="3383898" y="3264298"/>
                    <a:pt x="3373622" y="3233457"/>
                  </a:cubicBezTo>
                  <a:cubicBezTo>
                    <a:pt x="3373622" y="3238597"/>
                    <a:pt x="3378760" y="3243737"/>
                    <a:pt x="3378760" y="3254018"/>
                  </a:cubicBezTo>
                  <a:cubicBezTo>
                    <a:pt x="3373622" y="3243737"/>
                    <a:pt x="3368483" y="3228317"/>
                    <a:pt x="3368483" y="3223177"/>
                  </a:cubicBezTo>
                  <a:cubicBezTo>
                    <a:pt x="3353578" y="3203296"/>
                    <a:pt x="3343477" y="3183415"/>
                    <a:pt x="3328786" y="3163610"/>
                  </a:cubicBezTo>
                  <a:lnTo>
                    <a:pt x="3335371" y="3169913"/>
                  </a:lnTo>
                  <a:cubicBezTo>
                    <a:pt x="3335342" y="3168159"/>
                    <a:pt x="3319348" y="3147154"/>
                    <a:pt x="3322238" y="3151214"/>
                  </a:cubicBezTo>
                  <a:cubicBezTo>
                    <a:pt x="3301684" y="3125513"/>
                    <a:pt x="3275993" y="3099812"/>
                    <a:pt x="3250301" y="3079252"/>
                  </a:cubicBezTo>
                  <a:cubicBezTo>
                    <a:pt x="3240024" y="3068971"/>
                    <a:pt x="3173225" y="3012430"/>
                    <a:pt x="3188640" y="3022710"/>
                  </a:cubicBezTo>
                  <a:cubicBezTo>
                    <a:pt x="3193779" y="3027850"/>
                    <a:pt x="3193779" y="3027850"/>
                    <a:pt x="3198917" y="3032990"/>
                  </a:cubicBezTo>
                  <a:cubicBezTo>
                    <a:pt x="3198917" y="3027850"/>
                    <a:pt x="3193779" y="3027850"/>
                    <a:pt x="3188640" y="3022710"/>
                  </a:cubicBezTo>
                  <a:cubicBezTo>
                    <a:pt x="3162948" y="3002149"/>
                    <a:pt x="3137257" y="2981588"/>
                    <a:pt x="3106426" y="2966168"/>
                  </a:cubicBezTo>
                  <a:cubicBezTo>
                    <a:pt x="2962552" y="2868505"/>
                    <a:pt x="2813540" y="2786262"/>
                    <a:pt x="2669665" y="2683458"/>
                  </a:cubicBezTo>
                  <a:cubicBezTo>
                    <a:pt x="2274011" y="2395609"/>
                    <a:pt x="1960571" y="1989535"/>
                    <a:pt x="1924602" y="1485798"/>
                  </a:cubicBezTo>
                  <a:cubicBezTo>
                    <a:pt x="1888634" y="961500"/>
                    <a:pt x="2191797" y="416641"/>
                    <a:pt x="2659389" y="175053"/>
                  </a:cubicBezTo>
                  <a:cubicBezTo>
                    <a:pt x="2890616" y="59399"/>
                    <a:pt x="3147534" y="-4853"/>
                    <a:pt x="3399956" y="287"/>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4122996" y="-1388180"/>
              <a:ext cx="10022017" cy="7667676"/>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grpSp>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3435337" y="4782762"/>
            <a:ext cx="68010" cy="24851"/>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7988971" y="3441909"/>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8105619" y="3551414"/>
            <a:ext cx="52371" cy="66655"/>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8172272" y="3653775"/>
            <a:ext cx="11902" cy="30948"/>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8203218" y="3725192"/>
            <a:ext cx="11902" cy="88080"/>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8162751" y="4120358"/>
            <a:ext cx="4761" cy="1190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8043725" y="4244145"/>
            <a:ext cx="52371" cy="714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1178877" y="-997773"/>
            <a:ext cx="35708" cy="26186"/>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1324090" y="-1073951"/>
            <a:ext cx="30946" cy="1428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1893035" y="-1073951"/>
            <a:ext cx="30946" cy="1428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2331052" y="-659740"/>
            <a:ext cx="35708" cy="7855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2228691" y="-823995"/>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2069194" y="-983490"/>
            <a:ext cx="35708" cy="26186"/>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4303916" y="5950984"/>
            <a:ext cx="9521" cy="476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11055089" y="-869225"/>
            <a:ext cx="21425" cy="26186"/>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4477696" y="5841479"/>
            <a:ext cx="21425" cy="11904"/>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10890833" y="-426447"/>
            <a:ext cx="4761" cy="19044"/>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10947967" y="-726393"/>
            <a:ext cx="30946" cy="83319"/>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7660458" y="2651575"/>
            <a:ext cx="19044" cy="9521"/>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8907855" y="1325621"/>
            <a:ext cx="9521"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66" name="TextBox 65">
            <a:extLst>
              <a:ext uri="{FF2B5EF4-FFF2-40B4-BE49-F238E27FC236}">
                <a16:creationId xmlns:a16="http://schemas.microsoft.com/office/drawing/2014/main" id="{4B56C752-92BE-4B2D-ACB6-A6B2F3F8CA58}"/>
              </a:ext>
            </a:extLst>
          </p:cNvPr>
          <p:cNvSpPr txBox="1"/>
          <p:nvPr/>
        </p:nvSpPr>
        <p:spPr>
          <a:xfrm>
            <a:off x="364762" y="612031"/>
            <a:ext cx="4871008" cy="1088432"/>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r>
              <a:rPr lang="da-DK" sz="2800" dirty="0"/>
              <a:t>What State Law &amp; Policy Drives Investigation?</a:t>
            </a:r>
            <a:endParaRPr lang="en-US" sz="2800" dirty="0"/>
          </a:p>
        </p:txBody>
      </p:sp>
      <p:sp>
        <p:nvSpPr>
          <p:cNvPr id="71" name="Freeform 52">
            <a:extLst>
              <a:ext uri="{FF2B5EF4-FFF2-40B4-BE49-F238E27FC236}">
                <a16:creationId xmlns:a16="http://schemas.microsoft.com/office/drawing/2014/main" id="{47FA910B-B9B9-4EFA-AFE0-F4E454F37A9D}"/>
              </a:ext>
            </a:extLst>
          </p:cNvPr>
          <p:cNvSpPr>
            <a:spLocks/>
          </p:cNvSpPr>
          <p:nvPr/>
        </p:nvSpPr>
        <p:spPr bwMode="auto">
          <a:xfrm>
            <a:off x="3350691" y="4152909"/>
            <a:ext cx="10532"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9" name="TextBox 48">
            <a:extLst>
              <a:ext uri="{FF2B5EF4-FFF2-40B4-BE49-F238E27FC236}">
                <a16:creationId xmlns:a16="http://schemas.microsoft.com/office/drawing/2014/main" id="{0305504F-14CC-D84C-B8F4-8C736D8441C6}"/>
              </a:ext>
            </a:extLst>
          </p:cNvPr>
          <p:cNvSpPr txBox="1"/>
          <p:nvPr/>
        </p:nvSpPr>
        <p:spPr>
          <a:xfrm>
            <a:off x="156479" y="2651575"/>
            <a:ext cx="5172525" cy="729833"/>
          </a:xfrm>
          <a:prstGeom prst="rect">
            <a:avLst/>
          </a:prstGeom>
          <a:noFill/>
        </p:spPr>
        <p:txBody>
          <a:bodyPr wrap="square" lIns="0" tIns="0" rIns="0" bIns="0" rtlCol="0" anchor="t">
            <a:noAutofit/>
          </a:bodyPr>
          <a:lstStyle/>
          <a:p>
            <a:pPr algn="ctr">
              <a:lnSpc>
                <a:spcPct val="120000"/>
              </a:lnSpc>
            </a:pPr>
            <a:r>
              <a:rPr lang="da-DK" sz="2800" b="1" dirty="0">
                <a:solidFill>
                  <a:schemeClr val="accent1"/>
                </a:solidFill>
              </a:rPr>
              <a:t>Child Maltreatment Act</a:t>
            </a:r>
          </a:p>
          <a:p>
            <a:pPr algn="ctr">
              <a:lnSpc>
                <a:spcPct val="120000"/>
              </a:lnSpc>
            </a:pPr>
            <a:r>
              <a:rPr lang="da-DK" sz="2800" b="1" dirty="0">
                <a:solidFill>
                  <a:schemeClr val="accent1"/>
                </a:solidFill>
              </a:rPr>
              <a:t>Policy II-D</a:t>
            </a:r>
            <a:endParaRPr lang="en-US" sz="2800" b="1" dirty="0">
              <a:solidFill>
                <a:schemeClr val="accent1"/>
              </a:solidFill>
            </a:endParaRPr>
          </a:p>
        </p:txBody>
      </p:sp>
      <p:sp>
        <p:nvSpPr>
          <p:cNvPr id="62" name="Rectangle 61">
            <a:extLst>
              <a:ext uri="{FF2B5EF4-FFF2-40B4-BE49-F238E27FC236}">
                <a16:creationId xmlns:a16="http://schemas.microsoft.com/office/drawing/2014/main" id="{86B2A659-098F-2E42-B6E1-72B9F4E7807F}"/>
              </a:ext>
            </a:extLst>
          </p:cNvPr>
          <p:cNvSpPr/>
          <p:nvPr/>
        </p:nvSpPr>
        <p:spPr>
          <a:xfrm>
            <a:off x="612499" y="1232157"/>
            <a:ext cx="3062306" cy="36810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BAFBD8-7B99-5E49-98F2-0346E1A0D2D9}"/>
              </a:ext>
            </a:extLst>
          </p:cNvPr>
          <p:cNvPicPr>
            <a:picLocks noChangeAspect="1"/>
          </p:cNvPicPr>
          <p:nvPr/>
        </p:nvPicPr>
        <p:blipFill>
          <a:blip r:embed="rId6"/>
          <a:stretch>
            <a:fillRect/>
          </a:stretch>
        </p:blipFill>
        <p:spPr>
          <a:xfrm>
            <a:off x="5329004" y="2288079"/>
            <a:ext cx="1250424" cy="1235050"/>
          </a:xfrm>
          <a:prstGeom prst="rect">
            <a:avLst/>
          </a:prstGeom>
        </p:spPr>
      </p:pic>
      <p:pic>
        <p:nvPicPr>
          <p:cNvPr id="47" name="Picture 46">
            <a:extLst>
              <a:ext uri="{FF2B5EF4-FFF2-40B4-BE49-F238E27FC236}">
                <a16:creationId xmlns:a16="http://schemas.microsoft.com/office/drawing/2014/main" id="{E9CBE1A0-BF59-9F4D-97D0-699A2AB3A866}"/>
              </a:ext>
            </a:extLst>
          </p:cNvPr>
          <p:cNvPicPr>
            <a:picLocks noChangeAspect="1"/>
          </p:cNvPicPr>
          <p:nvPr/>
        </p:nvPicPr>
        <p:blipFill>
          <a:blip r:embed="rId7"/>
          <a:stretch>
            <a:fillRect/>
          </a:stretch>
        </p:blipFill>
        <p:spPr>
          <a:xfrm>
            <a:off x="3744777" y="5295780"/>
            <a:ext cx="1973775" cy="677088"/>
          </a:xfrm>
          <a:prstGeom prst="rect">
            <a:avLst/>
          </a:prstGeom>
        </p:spPr>
      </p:pic>
      <p:pic>
        <p:nvPicPr>
          <p:cNvPr id="10" name="Rascal Flatts - Life Is a Highway (From &quot;Cars&quot;_Official Video)" descr="Rascal Flatts - Life Is a Highway (From &quot;Cars&quot;_Official Video)">
            <a:hlinkClick r:id="" action="ppaction://media"/>
            <a:extLst>
              <a:ext uri="{FF2B5EF4-FFF2-40B4-BE49-F238E27FC236}">
                <a16:creationId xmlns:a16="http://schemas.microsoft.com/office/drawing/2014/main" id="{405E0DAF-EC31-7E44-ABE8-A41B5E7C6857}"/>
              </a:ext>
            </a:extLst>
          </p:cNvPr>
          <p:cNvPicPr>
            <a:picLocks noChangeAspect="1"/>
          </p:cNvPicPr>
          <p:nvPr>
            <a:audioFile r:link="rId2"/>
            <p:extLst>
              <p:ext uri="{DAA4B4D4-6D71-4841-9C94-3DE7FCFB9230}">
                <p14:media xmlns:p14="http://schemas.microsoft.com/office/powerpoint/2010/main" r:embed="rId3">
                  <p14:trim st="84151.4395" end="190651.3243"/>
                  <p14:fade in="2250" out="9500"/>
                </p14:media>
              </p:ext>
            </p:extLst>
          </p:nvPr>
        </p:nvPicPr>
        <p:blipFill>
          <a:blip r:embed="rId8"/>
          <a:stretch>
            <a:fillRect/>
          </a:stretch>
        </p:blipFill>
        <p:spPr>
          <a:xfrm>
            <a:off x="-102289" y="-1083221"/>
            <a:ext cx="812800" cy="812800"/>
          </a:xfrm>
          <a:prstGeom prst="rect">
            <a:avLst/>
          </a:prstGeom>
        </p:spPr>
      </p:pic>
      <p:pic>
        <p:nvPicPr>
          <p:cNvPr id="5" name="Graphic 4" descr="Arrow Down with solid fill">
            <a:extLst>
              <a:ext uri="{FF2B5EF4-FFF2-40B4-BE49-F238E27FC236}">
                <a16:creationId xmlns:a16="http://schemas.microsoft.com/office/drawing/2014/main" id="{45B1ABD6-2DBC-2F3B-0EF1-FA1D85C322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43066" y="1705476"/>
            <a:ext cx="914400" cy="914400"/>
          </a:xfrm>
          <a:prstGeom prst="rect">
            <a:avLst/>
          </a:prstGeom>
        </p:spPr>
      </p:pic>
    </p:spTree>
    <p:extLst>
      <p:ext uri="{BB962C8B-B14F-4D97-AF65-F5344CB8AC3E}">
        <p14:creationId xmlns:p14="http://schemas.microsoft.com/office/powerpoint/2010/main" val="7441494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fill="hold" display="0">
                  <p:stCondLst>
                    <p:cond delay="indefinite"/>
                  </p:stCondLst>
                  <p:endCondLst>
                    <p:cond evt="onStopAudio" delay="0">
                      <p:tgtEl>
                        <p:sldTgt/>
                      </p:tgtEl>
                    </p:cond>
                  </p:endCondLst>
                </p:cTn>
                <p:tgtEl>
                  <p:spTgt spid="10"/>
                </p:tgtEl>
              </p:cMediaNode>
            </p:audio>
          </p:childTnLst>
        </p:cTn>
      </p:par>
    </p:tnLst>
    <p:bldLst>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53">
            <a:extLst>
              <a:ext uri="{FF2B5EF4-FFF2-40B4-BE49-F238E27FC236}">
                <a16:creationId xmlns:a16="http://schemas.microsoft.com/office/drawing/2014/main" id="{E836B1B5-B94C-4965-BECF-69A26C1CBAFA}"/>
              </a:ext>
            </a:extLst>
          </p:cNvPr>
          <p:cNvSpPr>
            <a:spLocks/>
          </p:cNvSpPr>
          <p:nvPr/>
        </p:nvSpPr>
        <p:spPr bwMode="auto">
          <a:xfrm>
            <a:off x="3435337" y="4782762"/>
            <a:ext cx="68010" cy="24851"/>
          </a:xfrm>
          <a:custGeom>
            <a:avLst/>
            <a:gdLst>
              <a:gd name="T0" fmla="*/ 0 w 24"/>
              <a:gd name="T1" fmla="*/ 9 h 9"/>
              <a:gd name="T2" fmla="*/ 0 w 24"/>
              <a:gd name="T3" fmla="*/ 1 h 9"/>
              <a:gd name="T4" fmla="*/ 24 w 24"/>
              <a:gd name="T5" fmla="*/ 0 h 9"/>
              <a:gd name="T6" fmla="*/ 24 w 24"/>
              <a:gd name="T7" fmla="*/ 8 h 9"/>
              <a:gd name="T8" fmla="*/ 0 w 24"/>
              <a:gd name="T9" fmla="*/ 9 h 9"/>
            </a:gdLst>
            <a:ahLst/>
            <a:cxnLst>
              <a:cxn ang="0">
                <a:pos x="T0" y="T1"/>
              </a:cxn>
              <a:cxn ang="0">
                <a:pos x="T2" y="T3"/>
              </a:cxn>
              <a:cxn ang="0">
                <a:pos x="T4" y="T5"/>
              </a:cxn>
              <a:cxn ang="0">
                <a:pos x="T6" y="T7"/>
              </a:cxn>
              <a:cxn ang="0">
                <a:pos x="T8" y="T9"/>
              </a:cxn>
            </a:cxnLst>
            <a:rect l="0" t="0" r="r" b="b"/>
            <a:pathLst>
              <a:path w="24" h="9">
                <a:moveTo>
                  <a:pt x="0" y="9"/>
                </a:moveTo>
                <a:cubicBezTo>
                  <a:pt x="0" y="1"/>
                  <a:pt x="0" y="1"/>
                  <a:pt x="0" y="1"/>
                </a:cubicBezTo>
                <a:cubicBezTo>
                  <a:pt x="8" y="1"/>
                  <a:pt x="16" y="1"/>
                  <a:pt x="24" y="0"/>
                </a:cubicBezTo>
                <a:cubicBezTo>
                  <a:pt x="24" y="8"/>
                  <a:pt x="24" y="8"/>
                  <a:pt x="24" y="8"/>
                </a:cubicBezTo>
                <a:cubicBezTo>
                  <a:pt x="16" y="9"/>
                  <a:pt x="8"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Freeform 15">
            <a:extLst>
              <a:ext uri="{FF2B5EF4-FFF2-40B4-BE49-F238E27FC236}">
                <a16:creationId xmlns:a16="http://schemas.microsoft.com/office/drawing/2014/main" id="{D2191DDE-94B7-4864-96F3-2878A2521461}"/>
              </a:ext>
            </a:extLst>
          </p:cNvPr>
          <p:cNvSpPr>
            <a:spLocks/>
          </p:cNvSpPr>
          <p:nvPr/>
        </p:nvSpPr>
        <p:spPr bwMode="auto">
          <a:xfrm>
            <a:off x="10482991" y="1691431"/>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1" y="1"/>
                  <a:pt x="1" y="1"/>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8" name="Freeform 16">
            <a:extLst>
              <a:ext uri="{FF2B5EF4-FFF2-40B4-BE49-F238E27FC236}">
                <a16:creationId xmlns:a16="http://schemas.microsoft.com/office/drawing/2014/main" id="{0E1CE513-C7E3-44F8-9CF7-5828DC182271}"/>
              </a:ext>
            </a:extLst>
          </p:cNvPr>
          <p:cNvSpPr>
            <a:spLocks/>
          </p:cNvSpPr>
          <p:nvPr/>
        </p:nvSpPr>
        <p:spPr bwMode="auto">
          <a:xfrm>
            <a:off x="10599639" y="1800936"/>
            <a:ext cx="52371" cy="66655"/>
          </a:xfrm>
          <a:custGeom>
            <a:avLst/>
            <a:gdLst>
              <a:gd name="T0" fmla="*/ 3 w 10"/>
              <a:gd name="T1" fmla="*/ 4 h 13"/>
              <a:gd name="T2" fmla="*/ 3 w 10"/>
              <a:gd name="T3" fmla="*/ 5 h 13"/>
              <a:gd name="T4" fmla="*/ 3 w 10"/>
              <a:gd name="T5" fmla="*/ 4 h 13"/>
            </a:gdLst>
            <a:ahLst/>
            <a:cxnLst>
              <a:cxn ang="0">
                <a:pos x="T0" y="T1"/>
              </a:cxn>
              <a:cxn ang="0">
                <a:pos x="T2" y="T3"/>
              </a:cxn>
              <a:cxn ang="0">
                <a:pos x="T4" y="T5"/>
              </a:cxn>
            </a:cxnLst>
            <a:rect l="0" t="0" r="r" b="b"/>
            <a:pathLst>
              <a:path w="10" h="13">
                <a:moveTo>
                  <a:pt x="3" y="4"/>
                </a:moveTo>
                <a:cubicBezTo>
                  <a:pt x="3" y="5"/>
                  <a:pt x="3" y="5"/>
                  <a:pt x="3" y="5"/>
                </a:cubicBezTo>
                <a:cubicBezTo>
                  <a:pt x="10" y="13"/>
                  <a:pt x="0" y="0"/>
                  <a:pt x="3"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9" name="Freeform 17">
            <a:extLst>
              <a:ext uri="{FF2B5EF4-FFF2-40B4-BE49-F238E27FC236}">
                <a16:creationId xmlns:a16="http://schemas.microsoft.com/office/drawing/2014/main" id="{C1B52D71-6902-4A9D-953C-2A6E6F22FD33}"/>
              </a:ext>
            </a:extLst>
          </p:cNvPr>
          <p:cNvSpPr>
            <a:spLocks/>
          </p:cNvSpPr>
          <p:nvPr/>
        </p:nvSpPr>
        <p:spPr bwMode="auto">
          <a:xfrm>
            <a:off x="10666292" y="1903297"/>
            <a:ext cx="11902" cy="30948"/>
          </a:xfrm>
          <a:custGeom>
            <a:avLst/>
            <a:gdLst>
              <a:gd name="T0" fmla="*/ 0 w 2"/>
              <a:gd name="T1" fmla="*/ 0 h 6"/>
              <a:gd name="T2" fmla="*/ 1 w 2"/>
              <a:gd name="T3" fmla="*/ 4 h 6"/>
              <a:gd name="T4" fmla="*/ 0 w 2"/>
              <a:gd name="T5" fmla="*/ 0 h 6"/>
            </a:gdLst>
            <a:ahLst/>
            <a:cxnLst>
              <a:cxn ang="0">
                <a:pos x="T0" y="T1"/>
              </a:cxn>
              <a:cxn ang="0">
                <a:pos x="T2" y="T3"/>
              </a:cxn>
              <a:cxn ang="0">
                <a:pos x="T4" y="T5"/>
              </a:cxn>
            </a:cxnLst>
            <a:rect l="0" t="0" r="r" b="b"/>
            <a:pathLst>
              <a:path w="2" h="6">
                <a:moveTo>
                  <a:pt x="0" y="0"/>
                </a:moveTo>
                <a:cubicBezTo>
                  <a:pt x="0" y="1"/>
                  <a:pt x="1" y="2"/>
                  <a:pt x="1" y="4"/>
                </a:cubicBezTo>
                <a:cubicBezTo>
                  <a:pt x="2" y="5"/>
                  <a:pt x="2" y="6"/>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4" name="Freeform 22">
            <a:extLst>
              <a:ext uri="{FF2B5EF4-FFF2-40B4-BE49-F238E27FC236}">
                <a16:creationId xmlns:a16="http://schemas.microsoft.com/office/drawing/2014/main" id="{1372FDED-2F01-4F57-85EA-3B3FB340C8F7}"/>
              </a:ext>
            </a:extLst>
          </p:cNvPr>
          <p:cNvSpPr>
            <a:spLocks/>
          </p:cNvSpPr>
          <p:nvPr/>
        </p:nvSpPr>
        <p:spPr bwMode="auto">
          <a:xfrm>
            <a:off x="10697238" y="1974714"/>
            <a:ext cx="11902" cy="88080"/>
          </a:xfrm>
          <a:custGeom>
            <a:avLst/>
            <a:gdLst>
              <a:gd name="T0" fmla="*/ 0 w 2"/>
              <a:gd name="T1" fmla="*/ 9 h 17"/>
              <a:gd name="T2" fmla="*/ 0 w 2"/>
              <a:gd name="T3" fmla="*/ 9 h 17"/>
            </a:gdLst>
            <a:ahLst/>
            <a:cxnLst>
              <a:cxn ang="0">
                <a:pos x="T0" y="T1"/>
              </a:cxn>
              <a:cxn ang="0">
                <a:pos x="T2" y="T3"/>
              </a:cxn>
            </a:cxnLst>
            <a:rect l="0" t="0" r="r" b="b"/>
            <a:pathLst>
              <a:path w="2" h="17">
                <a:moveTo>
                  <a:pt x="0" y="9"/>
                </a:moveTo>
                <a:cubicBezTo>
                  <a:pt x="2" y="17"/>
                  <a:pt x="0" y="0"/>
                  <a:pt x="0" y="9"/>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25" name="Freeform 23">
            <a:extLst>
              <a:ext uri="{FF2B5EF4-FFF2-40B4-BE49-F238E27FC236}">
                <a16:creationId xmlns:a16="http://schemas.microsoft.com/office/drawing/2014/main" id="{58432144-048A-450A-803E-FA1EE070B23F}"/>
              </a:ext>
            </a:extLst>
          </p:cNvPr>
          <p:cNvSpPr>
            <a:spLocks/>
          </p:cNvSpPr>
          <p:nvPr/>
        </p:nvSpPr>
        <p:spPr bwMode="auto">
          <a:xfrm>
            <a:off x="10656771" y="2369880"/>
            <a:ext cx="4761" cy="1190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5" name="Freeform 33">
            <a:extLst>
              <a:ext uri="{FF2B5EF4-FFF2-40B4-BE49-F238E27FC236}">
                <a16:creationId xmlns:a16="http://schemas.microsoft.com/office/drawing/2014/main" id="{52D9EEB1-BD4E-41B3-B042-4E5809E81B3A}"/>
              </a:ext>
            </a:extLst>
          </p:cNvPr>
          <p:cNvSpPr>
            <a:spLocks/>
          </p:cNvSpPr>
          <p:nvPr/>
        </p:nvSpPr>
        <p:spPr bwMode="auto">
          <a:xfrm>
            <a:off x="10537745" y="2493667"/>
            <a:ext cx="52371" cy="71415"/>
          </a:xfrm>
          <a:custGeom>
            <a:avLst/>
            <a:gdLst>
              <a:gd name="T0" fmla="*/ 6 w 10"/>
              <a:gd name="T1" fmla="*/ 5 h 14"/>
              <a:gd name="T2" fmla="*/ 6 w 10"/>
              <a:gd name="T3" fmla="*/ 5 h 14"/>
              <a:gd name="T4" fmla="*/ 6 w 10"/>
              <a:gd name="T5" fmla="*/ 5 h 14"/>
            </a:gdLst>
            <a:ahLst/>
            <a:cxnLst>
              <a:cxn ang="0">
                <a:pos x="T0" y="T1"/>
              </a:cxn>
              <a:cxn ang="0">
                <a:pos x="T2" y="T3"/>
              </a:cxn>
              <a:cxn ang="0">
                <a:pos x="T4" y="T5"/>
              </a:cxn>
            </a:cxnLst>
            <a:rect l="0" t="0" r="r" b="b"/>
            <a:pathLst>
              <a:path w="10" h="14">
                <a:moveTo>
                  <a:pt x="6" y="5"/>
                </a:moveTo>
                <a:cubicBezTo>
                  <a:pt x="6" y="5"/>
                  <a:pt x="6" y="5"/>
                  <a:pt x="6" y="5"/>
                </a:cubicBezTo>
                <a:cubicBezTo>
                  <a:pt x="0" y="14"/>
                  <a:pt x="10" y="0"/>
                  <a:pt x="6"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6" name="Freeform 34">
            <a:extLst>
              <a:ext uri="{FF2B5EF4-FFF2-40B4-BE49-F238E27FC236}">
                <a16:creationId xmlns:a16="http://schemas.microsoft.com/office/drawing/2014/main" id="{88427EE0-F14C-4E61-A7F8-954A8A194C6C}"/>
              </a:ext>
            </a:extLst>
          </p:cNvPr>
          <p:cNvSpPr>
            <a:spLocks/>
          </p:cNvSpPr>
          <p:nvPr/>
        </p:nvSpPr>
        <p:spPr bwMode="auto">
          <a:xfrm>
            <a:off x="13672897" y="-2748251"/>
            <a:ext cx="35708" cy="26186"/>
          </a:xfrm>
          <a:custGeom>
            <a:avLst/>
            <a:gdLst>
              <a:gd name="T0" fmla="*/ 0 w 7"/>
              <a:gd name="T1" fmla="*/ 5 h 5"/>
              <a:gd name="T2" fmla="*/ 2 w 7"/>
              <a:gd name="T3" fmla="*/ 4 h 5"/>
              <a:gd name="T4" fmla="*/ 0 w 7"/>
              <a:gd name="T5" fmla="*/ 5 h 5"/>
            </a:gdLst>
            <a:ahLst/>
            <a:cxnLst>
              <a:cxn ang="0">
                <a:pos x="T0" y="T1"/>
              </a:cxn>
              <a:cxn ang="0">
                <a:pos x="T2" y="T3"/>
              </a:cxn>
              <a:cxn ang="0">
                <a:pos x="T4" y="T5"/>
              </a:cxn>
            </a:cxnLst>
            <a:rect l="0" t="0" r="r" b="b"/>
            <a:pathLst>
              <a:path w="7" h="5">
                <a:moveTo>
                  <a:pt x="0" y="5"/>
                </a:moveTo>
                <a:cubicBezTo>
                  <a:pt x="1" y="5"/>
                  <a:pt x="2" y="4"/>
                  <a:pt x="2" y="4"/>
                </a:cubicBezTo>
                <a:cubicBezTo>
                  <a:pt x="5" y="2"/>
                  <a:pt x="7"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8" name="Freeform 36">
            <a:extLst>
              <a:ext uri="{FF2B5EF4-FFF2-40B4-BE49-F238E27FC236}">
                <a16:creationId xmlns:a16="http://schemas.microsoft.com/office/drawing/2014/main" id="{49D596B3-03BA-4C41-A266-B29CFD5867EC}"/>
              </a:ext>
            </a:extLst>
          </p:cNvPr>
          <p:cNvSpPr>
            <a:spLocks/>
          </p:cNvSpPr>
          <p:nvPr/>
        </p:nvSpPr>
        <p:spPr bwMode="auto">
          <a:xfrm>
            <a:off x="13818110" y="-2824429"/>
            <a:ext cx="30946" cy="14283"/>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3" y="2"/>
                  <a:pt x="4" y="1"/>
                  <a:pt x="6" y="0"/>
                </a:cubicBezTo>
                <a:cubicBezTo>
                  <a:pt x="0" y="3"/>
                  <a:pt x="0" y="3"/>
                  <a:pt x="1" y="3"/>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9" name="Freeform 37">
            <a:extLst>
              <a:ext uri="{FF2B5EF4-FFF2-40B4-BE49-F238E27FC236}">
                <a16:creationId xmlns:a16="http://schemas.microsoft.com/office/drawing/2014/main" id="{FFC03970-BACB-40BF-9052-9FD14CA1F8DA}"/>
              </a:ext>
            </a:extLst>
          </p:cNvPr>
          <p:cNvSpPr>
            <a:spLocks/>
          </p:cNvSpPr>
          <p:nvPr/>
        </p:nvSpPr>
        <p:spPr bwMode="auto">
          <a:xfrm>
            <a:off x="14387055" y="-2824429"/>
            <a:ext cx="30946" cy="14283"/>
          </a:xfrm>
          <a:custGeom>
            <a:avLst/>
            <a:gdLst>
              <a:gd name="T0" fmla="*/ 2 w 6"/>
              <a:gd name="T1" fmla="*/ 1 h 3"/>
              <a:gd name="T2" fmla="*/ 6 w 6"/>
              <a:gd name="T3" fmla="*/ 3 h 3"/>
              <a:gd name="T4" fmla="*/ 2 w 6"/>
              <a:gd name="T5" fmla="*/ 1 h 3"/>
            </a:gdLst>
            <a:ahLst/>
            <a:cxnLst>
              <a:cxn ang="0">
                <a:pos x="T0" y="T1"/>
              </a:cxn>
              <a:cxn ang="0">
                <a:pos x="T2" y="T3"/>
              </a:cxn>
              <a:cxn ang="0">
                <a:pos x="T4" y="T5"/>
              </a:cxn>
            </a:cxnLst>
            <a:rect l="0" t="0" r="r" b="b"/>
            <a:pathLst>
              <a:path w="6" h="3">
                <a:moveTo>
                  <a:pt x="2" y="1"/>
                </a:moveTo>
                <a:cubicBezTo>
                  <a:pt x="3" y="1"/>
                  <a:pt x="5" y="2"/>
                  <a:pt x="6" y="3"/>
                </a:cubicBezTo>
                <a:cubicBezTo>
                  <a:pt x="1" y="0"/>
                  <a:pt x="0" y="0"/>
                  <a:pt x="2"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39">
            <a:extLst>
              <a:ext uri="{FF2B5EF4-FFF2-40B4-BE49-F238E27FC236}">
                <a16:creationId xmlns:a16="http://schemas.microsoft.com/office/drawing/2014/main" id="{D1A77FB8-25C9-4F7B-9996-111FFA036013}"/>
              </a:ext>
            </a:extLst>
          </p:cNvPr>
          <p:cNvSpPr>
            <a:spLocks/>
          </p:cNvSpPr>
          <p:nvPr/>
        </p:nvSpPr>
        <p:spPr bwMode="auto">
          <a:xfrm>
            <a:off x="14825072" y="-2410218"/>
            <a:ext cx="35708" cy="78557"/>
          </a:xfrm>
          <a:custGeom>
            <a:avLst/>
            <a:gdLst>
              <a:gd name="T0" fmla="*/ 3 w 7"/>
              <a:gd name="T1" fmla="*/ 6 h 15"/>
              <a:gd name="T2" fmla="*/ 3 w 7"/>
              <a:gd name="T3" fmla="*/ 6 h 15"/>
            </a:gdLst>
            <a:ahLst/>
            <a:cxnLst>
              <a:cxn ang="0">
                <a:pos x="T0" y="T1"/>
              </a:cxn>
              <a:cxn ang="0">
                <a:pos x="T2" y="T3"/>
              </a:cxn>
            </a:cxnLst>
            <a:rect l="0" t="0" r="r" b="b"/>
            <a:pathLst>
              <a:path w="7" h="15">
                <a:moveTo>
                  <a:pt x="3" y="6"/>
                </a:moveTo>
                <a:cubicBezTo>
                  <a:pt x="7" y="15"/>
                  <a:pt x="0" y="0"/>
                  <a:pt x="3" y="6"/>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3" name="Freeform 41">
            <a:extLst>
              <a:ext uri="{FF2B5EF4-FFF2-40B4-BE49-F238E27FC236}">
                <a16:creationId xmlns:a16="http://schemas.microsoft.com/office/drawing/2014/main" id="{BF29A200-3C94-4CAC-BE55-E3F6F127942F}"/>
              </a:ext>
            </a:extLst>
          </p:cNvPr>
          <p:cNvSpPr>
            <a:spLocks/>
          </p:cNvSpPr>
          <p:nvPr/>
        </p:nvSpPr>
        <p:spPr bwMode="auto">
          <a:xfrm>
            <a:off x="14722711" y="-2574473"/>
            <a:ext cx="9521" cy="1190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4" name="Freeform 42">
            <a:extLst>
              <a:ext uri="{FF2B5EF4-FFF2-40B4-BE49-F238E27FC236}">
                <a16:creationId xmlns:a16="http://schemas.microsoft.com/office/drawing/2014/main" id="{2576D055-45BB-489E-A874-382387F9C3CC}"/>
              </a:ext>
            </a:extLst>
          </p:cNvPr>
          <p:cNvSpPr>
            <a:spLocks/>
          </p:cNvSpPr>
          <p:nvPr/>
        </p:nvSpPr>
        <p:spPr bwMode="auto">
          <a:xfrm>
            <a:off x="14563214" y="-2733968"/>
            <a:ext cx="35708" cy="26186"/>
          </a:xfrm>
          <a:custGeom>
            <a:avLst/>
            <a:gdLst>
              <a:gd name="T0" fmla="*/ 3 w 7"/>
              <a:gd name="T1" fmla="*/ 2 h 5"/>
              <a:gd name="T2" fmla="*/ 3 w 7"/>
              <a:gd name="T3" fmla="*/ 2 h 5"/>
            </a:gdLst>
            <a:ahLst/>
            <a:cxnLst>
              <a:cxn ang="0">
                <a:pos x="T0" y="T1"/>
              </a:cxn>
              <a:cxn ang="0">
                <a:pos x="T2" y="T3"/>
              </a:cxn>
            </a:cxnLst>
            <a:rect l="0" t="0" r="r" b="b"/>
            <a:pathLst>
              <a:path w="7" h="5">
                <a:moveTo>
                  <a:pt x="3" y="2"/>
                </a:moveTo>
                <a:cubicBezTo>
                  <a:pt x="7" y="5"/>
                  <a:pt x="0" y="0"/>
                  <a:pt x="3" y="2"/>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5" name="Freeform 43">
            <a:extLst>
              <a:ext uri="{FF2B5EF4-FFF2-40B4-BE49-F238E27FC236}">
                <a16:creationId xmlns:a16="http://schemas.microsoft.com/office/drawing/2014/main" id="{5D32B454-6BEC-425B-B261-4ED985D161B5}"/>
              </a:ext>
            </a:extLst>
          </p:cNvPr>
          <p:cNvSpPr>
            <a:spLocks/>
          </p:cNvSpPr>
          <p:nvPr/>
        </p:nvSpPr>
        <p:spPr bwMode="auto">
          <a:xfrm>
            <a:off x="7007341" y="4171933"/>
            <a:ext cx="9521" cy="476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1"/>
                  <a:pt x="1" y="1"/>
                  <a:pt x="0" y="1"/>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8" name="Freeform 46">
            <a:extLst>
              <a:ext uri="{FF2B5EF4-FFF2-40B4-BE49-F238E27FC236}">
                <a16:creationId xmlns:a16="http://schemas.microsoft.com/office/drawing/2014/main" id="{77FA2F4B-8DA2-4EC2-B276-FEC43D89737C}"/>
              </a:ext>
            </a:extLst>
          </p:cNvPr>
          <p:cNvSpPr>
            <a:spLocks/>
          </p:cNvSpPr>
          <p:nvPr/>
        </p:nvSpPr>
        <p:spPr bwMode="auto">
          <a:xfrm>
            <a:off x="13549109" y="-2619703"/>
            <a:ext cx="21425" cy="26186"/>
          </a:xfrm>
          <a:custGeom>
            <a:avLst/>
            <a:gdLst>
              <a:gd name="T0" fmla="*/ 0 w 4"/>
              <a:gd name="T1" fmla="*/ 5 h 5"/>
              <a:gd name="T2" fmla="*/ 2 w 4"/>
              <a:gd name="T3" fmla="*/ 3 h 5"/>
              <a:gd name="T4" fmla="*/ 0 w 4"/>
              <a:gd name="T5" fmla="*/ 5 h 5"/>
            </a:gdLst>
            <a:ahLst/>
            <a:cxnLst>
              <a:cxn ang="0">
                <a:pos x="T0" y="T1"/>
              </a:cxn>
              <a:cxn ang="0">
                <a:pos x="T2" y="T3"/>
              </a:cxn>
              <a:cxn ang="0">
                <a:pos x="T4" y="T5"/>
              </a:cxn>
            </a:cxnLst>
            <a:rect l="0" t="0" r="r" b="b"/>
            <a:pathLst>
              <a:path w="4" h="5">
                <a:moveTo>
                  <a:pt x="0" y="5"/>
                </a:moveTo>
                <a:cubicBezTo>
                  <a:pt x="1" y="5"/>
                  <a:pt x="1" y="4"/>
                  <a:pt x="2" y="3"/>
                </a:cubicBezTo>
                <a:cubicBezTo>
                  <a:pt x="4" y="1"/>
                  <a:pt x="4" y="0"/>
                  <a:pt x="0" y="5"/>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0" name="Freeform 48">
            <a:extLst>
              <a:ext uri="{FF2B5EF4-FFF2-40B4-BE49-F238E27FC236}">
                <a16:creationId xmlns:a16="http://schemas.microsoft.com/office/drawing/2014/main" id="{562CBDCE-1918-4CC5-AE1C-76B018F38326}"/>
              </a:ext>
            </a:extLst>
          </p:cNvPr>
          <p:cNvSpPr>
            <a:spLocks/>
          </p:cNvSpPr>
          <p:nvPr/>
        </p:nvSpPr>
        <p:spPr bwMode="auto">
          <a:xfrm>
            <a:off x="7181121" y="4062428"/>
            <a:ext cx="21425" cy="11904"/>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3" y="1"/>
                  <a:pt x="2" y="1"/>
                  <a:pt x="1" y="2"/>
                </a:cubicBezTo>
                <a:cubicBezTo>
                  <a:pt x="0" y="2"/>
                  <a:pt x="1" y="2"/>
                  <a:pt x="4"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1" name="Freeform 49">
            <a:extLst>
              <a:ext uri="{FF2B5EF4-FFF2-40B4-BE49-F238E27FC236}">
                <a16:creationId xmlns:a16="http://schemas.microsoft.com/office/drawing/2014/main" id="{A9F09E65-5CB3-4A0F-BCC9-188BE1D6ADA5}"/>
              </a:ext>
            </a:extLst>
          </p:cNvPr>
          <p:cNvSpPr>
            <a:spLocks/>
          </p:cNvSpPr>
          <p:nvPr/>
        </p:nvSpPr>
        <p:spPr bwMode="auto">
          <a:xfrm>
            <a:off x="13384853" y="-2176925"/>
            <a:ext cx="4761" cy="19044"/>
          </a:xfrm>
          <a:custGeom>
            <a:avLst/>
            <a:gdLst>
              <a:gd name="T0" fmla="*/ 0 w 1"/>
              <a:gd name="T1" fmla="*/ 4 h 4"/>
              <a:gd name="T2" fmla="*/ 1 w 1"/>
              <a:gd name="T3" fmla="*/ 1 h 4"/>
              <a:gd name="T4" fmla="*/ 0 w 1"/>
              <a:gd name="T5" fmla="*/ 4 h 4"/>
            </a:gdLst>
            <a:ahLst/>
            <a:cxnLst>
              <a:cxn ang="0">
                <a:pos x="T0" y="T1"/>
              </a:cxn>
              <a:cxn ang="0">
                <a:pos x="T2" y="T3"/>
              </a:cxn>
              <a:cxn ang="0">
                <a:pos x="T4" y="T5"/>
              </a:cxn>
            </a:cxnLst>
            <a:rect l="0" t="0" r="r" b="b"/>
            <a:pathLst>
              <a:path w="1" h="4">
                <a:moveTo>
                  <a:pt x="0" y="4"/>
                </a:moveTo>
                <a:cubicBezTo>
                  <a:pt x="0" y="3"/>
                  <a:pt x="0" y="2"/>
                  <a:pt x="1" y="1"/>
                </a:cubicBezTo>
                <a:cubicBezTo>
                  <a:pt x="1" y="0"/>
                  <a:pt x="1" y="0"/>
                  <a:pt x="0" y="4"/>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2" name="Freeform 50">
            <a:extLst>
              <a:ext uri="{FF2B5EF4-FFF2-40B4-BE49-F238E27FC236}">
                <a16:creationId xmlns:a16="http://schemas.microsoft.com/office/drawing/2014/main" id="{32AC4B37-381D-4B35-9544-F1246B1C2BCD}"/>
              </a:ext>
            </a:extLst>
          </p:cNvPr>
          <p:cNvSpPr>
            <a:spLocks/>
          </p:cNvSpPr>
          <p:nvPr/>
        </p:nvSpPr>
        <p:spPr bwMode="auto">
          <a:xfrm>
            <a:off x="13441987" y="-2476871"/>
            <a:ext cx="30946" cy="83319"/>
          </a:xfrm>
          <a:custGeom>
            <a:avLst/>
            <a:gdLst>
              <a:gd name="T0" fmla="*/ 3 w 6"/>
              <a:gd name="T1" fmla="*/ 10 h 16"/>
              <a:gd name="T2" fmla="*/ 3 w 6"/>
              <a:gd name="T3" fmla="*/ 10 h 16"/>
            </a:gdLst>
            <a:ahLst/>
            <a:cxnLst>
              <a:cxn ang="0">
                <a:pos x="T0" y="T1"/>
              </a:cxn>
              <a:cxn ang="0">
                <a:pos x="T2" y="T3"/>
              </a:cxn>
            </a:cxnLst>
            <a:rect l="0" t="0" r="r" b="b"/>
            <a:pathLst>
              <a:path w="6" h="16">
                <a:moveTo>
                  <a:pt x="3" y="10"/>
                </a:moveTo>
                <a:cubicBezTo>
                  <a:pt x="6" y="0"/>
                  <a:pt x="0" y="16"/>
                  <a:pt x="3" y="1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3" name="Freeform 51">
            <a:extLst>
              <a:ext uri="{FF2B5EF4-FFF2-40B4-BE49-F238E27FC236}">
                <a16:creationId xmlns:a16="http://schemas.microsoft.com/office/drawing/2014/main" id="{451FF02E-B267-4B4B-8AAE-71192928BB3A}"/>
              </a:ext>
            </a:extLst>
          </p:cNvPr>
          <p:cNvSpPr>
            <a:spLocks/>
          </p:cNvSpPr>
          <p:nvPr/>
        </p:nvSpPr>
        <p:spPr bwMode="auto">
          <a:xfrm>
            <a:off x="10154478" y="901097"/>
            <a:ext cx="19044" cy="9521"/>
          </a:xfrm>
          <a:custGeom>
            <a:avLst/>
            <a:gdLst>
              <a:gd name="T0" fmla="*/ 1 w 4"/>
              <a:gd name="T1" fmla="*/ 0 h 2"/>
              <a:gd name="T2" fmla="*/ 0 w 4"/>
              <a:gd name="T3" fmla="*/ 0 h 2"/>
              <a:gd name="T4" fmla="*/ 1 w 4"/>
              <a:gd name="T5" fmla="*/ 0 h 2"/>
            </a:gdLst>
            <a:ahLst/>
            <a:cxnLst>
              <a:cxn ang="0">
                <a:pos x="T0" y="T1"/>
              </a:cxn>
              <a:cxn ang="0">
                <a:pos x="T2" y="T3"/>
              </a:cxn>
              <a:cxn ang="0">
                <a:pos x="T4" y="T5"/>
              </a:cxn>
            </a:cxnLst>
            <a:rect l="0" t="0" r="r" b="b"/>
            <a:pathLst>
              <a:path w="4" h="2">
                <a:moveTo>
                  <a:pt x="1" y="0"/>
                </a:moveTo>
                <a:cubicBezTo>
                  <a:pt x="1" y="0"/>
                  <a:pt x="0" y="0"/>
                  <a:pt x="0" y="0"/>
                </a:cubicBezTo>
                <a:cubicBezTo>
                  <a:pt x="4" y="2"/>
                  <a:pt x="4" y="2"/>
                  <a:pt x="1"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54" name="Freeform 52">
            <a:extLst>
              <a:ext uri="{FF2B5EF4-FFF2-40B4-BE49-F238E27FC236}">
                <a16:creationId xmlns:a16="http://schemas.microsoft.com/office/drawing/2014/main" id="{47FA910B-B9B9-4EFA-AFE0-F4E454F37A9D}"/>
              </a:ext>
            </a:extLst>
          </p:cNvPr>
          <p:cNvSpPr>
            <a:spLocks/>
          </p:cNvSpPr>
          <p:nvPr/>
        </p:nvSpPr>
        <p:spPr bwMode="auto">
          <a:xfrm>
            <a:off x="11401875" y="-424857"/>
            <a:ext cx="9521"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nvGrpSpPr>
          <p:cNvPr id="8" name="Group 7"/>
          <p:cNvGrpSpPr/>
          <p:nvPr/>
        </p:nvGrpSpPr>
        <p:grpSpPr>
          <a:xfrm>
            <a:off x="0" y="-2890840"/>
            <a:ext cx="16626676" cy="7920015"/>
            <a:chOff x="0" y="-3151015"/>
            <a:chExt cx="16626676" cy="7920015"/>
          </a:xfrm>
        </p:grpSpPr>
        <p:grpSp>
          <p:nvGrpSpPr>
            <p:cNvPr id="7" name="Group 6"/>
            <p:cNvGrpSpPr/>
            <p:nvPr/>
          </p:nvGrpSpPr>
          <p:grpSpPr>
            <a:xfrm>
              <a:off x="6323757" y="-3151015"/>
              <a:ext cx="10302919" cy="7920015"/>
              <a:chOff x="6323757" y="-3151015"/>
              <a:chExt cx="10302919" cy="7920015"/>
            </a:xfrm>
          </p:grpSpPr>
          <p:sp>
            <p:nvSpPr>
              <p:cNvPr id="42" name="Freeform 40">
                <a:extLst>
                  <a:ext uri="{FF2B5EF4-FFF2-40B4-BE49-F238E27FC236}">
                    <a16:creationId xmlns:a16="http://schemas.microsoft.com/office/drawing/2014/main" id="{DFAB4D51-E813-4D34-8F1C-2AA9D6DDD65C}"/>
                  </a:ext>
                </a:extLst>
              </p:cNvPr>
              <p:cNvSpPr>
                <a:spLocks/>
              </p:cNvSpPr>
              <p:nvPr/>
            </p:nvSpPr>
            <p:spPr bwMode="auto">
              <a:xfrm>
                <a:off x="6323757" y="1551251"/>
                <a:ext cx="2807886" cy="3217749"/>
              </a:xfrm>
              <a:custGeom>
                <a:avLst/>
                <a:gdLst/>
                <a:ahLst/>
                <a:cxnLst/>
                <a:rect l="l" t="t" r="r" b="b"/>
                <a:pathLst>
                  <a:path w="2807886" h="3217749">
                    <a:moveTo>
                      <a:pt x="464984" y="2641543"/>
                    </a:moveTo>
                    <a:cubicBezTo>
                      <a:pt x="461287" y="2642982"/>
                      <a:pt x="459773" y="2643390"/>
                      <a:pt x="464984" y="2641543"/>
                    </a:cubicBezTo>
                    <a:close/>
                    <a:moveTo>
                      <a:pt x="466342" y="2640975"/>
                    </a:moveTo>
                    <a:cubicBezTo>
                      <a:pt x="465902" y="2641335"/>
                      <a:pt x="465431" y="2641490"/>
                      <a:pt x="464984" y="2641543"/>
                    </a:cubicBezTo>
                    <a:close/>
                    <a:moveTo>
                      <a:pt x="472730" y="2636909"/>
                    </a:moveTo>
                    <a:cubicBezTo>
                      <a:pt x="471522" y="2638117"/>
                      <a:pt x="470598" y="2639041"/>
                      <a:pt x="469674" y="2639583"/>
                    </a:cubicBezTo>
                    <a:lnTo>
                      <a:pt x="466342" y="2640975"/>
                    </a:lnTo>
                    <a:close/>
                    <a:moveTo>
                      <a:pt x="646553" y="2535476"/>
                    </a:moveTo>
                    <a:lnTo>
                      <a:pt x="642296" y="2539246"/>
                    </a:lnTo>
                    <a:cubicBezTo>
                      <a:pt x="642693" y="2538855"/>
                      <a:pt x="642481" y="2539060"/>
                      <a:pt x="642296" y="2537961"/>
                    </a:cubicBezTo>
                    <a:cubicBezTo>
                      <a:pt x="643334" y="2537441"/>
                      <a:pt x="644792" y="2536712"/>
                      <a:pt x="646553" y="2535476"/>
                    </a:cubicBezTo>
                    <a:close/>
                    <a:moveTo>
                      <a:pt x="2014240" y="0"/>
                    </a:moveTo>
                    <a:cubicBezTo>
                      <a:pt x="2224912" y="5140"/>
                      <a:pt x="2440724" y="66822"/>
                      <a:pt x="2610290" y="190186"/>
                    </a:cubicBezTo>
                    <a:cubicBezTo>
                      <a:pt x="2682121" y="240173"/>
                      <a:pt x="2748257" y="293958"/>
                      <a:pt x="2807886" y="355808"/>
                    </a:cubicBezTo>
                    <a:lnTo>
                      <a:pt x="2807886" y="1194993"/>
                    </a:lnTo>
                    <a:cubicBezTo>
                      <a:pt x="2731979" y="1099540"/>
                      <a:pt x="2665008" y="996174"/>
                      <a:pt x="2605152" y="889250"/>
                    </a:cubicBezTo>
                    <a:cubicBezTo>
                      <a:pt x="2553768" y="786446"/>
                      <a:pt x="2507522" y="724764"/>
                      <a:pt x="2425308" y="652802"/>
                    </a:cubicBezTo>
                    <a:cubicBezTo>
                      <a:pt x="2363648" y="596260"/>
                      <a:pt x="2266019" y="534578"/>
                      <a:pt x="2183806" y="508877"/>
                    </a:cubicBezTo>
                    <a:cubicBezTo>
                      <a:pt x="2096453" y="483176"/>
                      <a:pt x="2014240" y="472896"/>
                      <a:pt x="1942302" y="488316"/>
                    </a:cubicBezTo>
                    <a:cubicBezTo>
                      <a:pt x="1741906" y="529437"/>
                      <a:pt x="1546648" y="683643"/>
                      <a:pt x="1484988" y="884110"/>
                    </a:cubicBezTo>
                    <a:cubicBezTo>
                      <a:pt x="1418189" y="1089716"/>
                      <a:pt x="1438743" y="1305604"/>
                      <a:pt x="1449019" y="1536912"/>
                    </a:cubicBezTo>
                    <a:cubicBezTo>
                      <a:pt x="1469573" y="1958406"/>
                      <a:pt x="1397636" y="2390181"/>
                      <a:pt x="1130441" y="2729432"/>
                    </a:cubicBezTo>
                    <a:cubicBezTo>
                      <a:pt x="858107" y="3068684"/>
                      <a:pt x="426485" y="3197188"/>
                      <a:pt x="0" y="3217749"/>
                    </a:cubicBezTo>
                    <a:cubicBezTo>
                      <a:pt x="0" y="3217749"/>
                      <a:pt x="0" y="3217749"/>
                      <a:pt x="0" y="2739712"/>
                    </a:cubicBezTo>
                    <a:cubicBezTo>
                      <a:pt x="159290" y="2729432"/>
                      <a:pt x="303164" y="2708871"/>
                      <a:pt x="462453" y="2642049"/>
                    </a:cubicBezTo>
                    <a:cubicBezTo>
                      <a:pt x="466384" y="2642049"/>
                      <a:pt x="467308" y="2642049"/>
                      <a:pt x="469674" y="2639583"/>
                    </a:cubicBezTo>
                    <a:cubicBezTo>
                      <a:pt x="482121" y="2634563"/>
                      <a:pt x="503560" y="2624809"/>
                      <a:pt x="503560" y="2621488"/>
                    </a:cubicBezTo>
                    <a:cubicBezTo>
                      <a:pt x="524114" y="2611208"/>
                      <a:pt x="544667" y="2600928"/>
                      <a:pt x="565220" y="2590647"/>
                    </a:cubicBezTo>
                    <a:cubicBezTo>
                      <a:pt x="590912" y="2575227"/>
                      <a:pt x="616604" y="2554666"/>
                      <a:pt x="642296" y="2539246"/>
                    </a:cubicBezTo>
                    <a:cubicBezTo>
                      <a:pt x="647434" y="2534105"/>
                      <a:pt x="652573" y="2534105"/>
                      <a:pt x="657711" y="2528965"/>
                    </a:cubicBezTo>
                    <a:lnTo>
                      <a:pt x="646553" y="2535476"/>
                    </a:lnTo>
                    <a:cubicBezTo>
                      <a:pt x="655474" y="2527671"/>
                      <a:pt x="673102" y="2513564"/>
                      <a:pt x="673126" y="2513545"/>
                    </a:cubicBezTo>
                    <a:cubicBezTo>
                      <a:pt x="688541" y="2498124"/>
                      <a:pt x="703956" y="2482704"/>
                      <a:pt x="719371" y="2467283"/>
                    </a:cubicBezTo>
                    <a:cubicBezTo>
                      <a:pt x="728364" y="2458288"/>
                      <a:pt x="776696" y="2398132"/>
                      <a:pt x="771428" y="2410781"/>
                    </a:cubicBezTo>
                    <a:lnTo>
                      <a:pt x="765617" y="2421022"/>
                    </a:lnTo>
                    <a:cubicBezTo>
                      <a:pt x="873522" y="2271957"/>
                      <a:pt x="899214" y="2199994"/>
                      <a:pt x="940321" y="2025228"/>
                    </a:cubicBezTo>
                    <a:cubicBezTo>
                      <a:pt x="966013" y="1886443"/>
                      <a:pt x="976290" y="1721958"/>
                      <a:pt x="966013" y="1536912"/>
                    </a:cubicBezTo>
                    <a:cubicBezTo>
                      <a:pt x="940321" y="1084576"/>
                      <a:pt x="955736" y="585979"/>
                      <a:pt x="1335975" y="267289"/>
                    </a:cubicBezTo>
                    <a:cubicBezTo>
                      <a:pt x="1531233" y="113083"/>
                      <a:pt x="1757321" y="0"/>
                      <a:pt x="2014240"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GB" dirty="0"/>
              </a:p>
            </p:txBody>
          </p:sp>
          <p:sp>
            <p:nvSpPr>
              <p:cNvPr id="56" name="Freeform 54">
                <a:extLst>
                  <a:ext uri="{FF2B5EF4-FFF2-40B4-BE49-F238E27FC236}">
                    <a16:creationId xmlns:a16="http://schemas.microsoft.com/office/drawing/2014/main" id="{AF23CFAF-2C88-46AE-9650-DD2FDBAA2F7A}"/>
                  </a:ext>
                </a:extLst>
              </p:cNvPr>
              <p:cNvSpPr>
                <a:spLocks noEditPoints="1"/>
              </p:cNvSpPr>
              <p:nvPr/>
            </p:nvSpPr>
            <p:spPr bwMode="auto">
              <a:xfrm>
                <a:off x="6604659" y="-3151015"/>
                <a:ext cx="10022017" cy="7667676"/>
              </a:xfrm>
              <a:custGeom>
                <a:avLst/>
                <a:gdLst>
                  <a:gd name="T0" fmla="*/ 1 w 1950"/>
                  <a:gd name="T1" fmla="*/ 1492 h 1492"/>
                  <a:gd name="T2" fmla="*/ 92 w 1950"/>
                  <a:gd name="T3" fmla="*/ 1457 h 1492"/>
                  <a:gd name="T4" fmla="*/ 156 w 1950"/>
                  <a:gd name="T5" fmla="*/ 1385 h 1492"/>
                  <a:gd name="T6" fmla="*/ 184 w 1950"/>
                  <a:gd name="T7" fmla="*/ 1293 h 1492"/>
                  <a:gd name="T8" fmla="*/ 689 w 1950"/>
                  <a:gd name="T9" fmla="*/ 1203 h 1492"/>
                  <a:gd name="T10" fmla="*/ 640 w 1950"/>
                  <a:gd name="T11" fmla="*/ 1200 h 1492"/>
                  <a:gd name="T12" fmla="*/ 184 w 1950"/>
                  <a:gd name="T13" fmla="*/ 1155 h 1492"/>
                  <a:gd name="T14" fmla="*/ 806 w 1950"/>
                  <a:gd name="T15" fmla="*/ 1126 h 1492"/>
                  <a:gd name="T16" fmla="*/ 529 w 1950"/>
                  <a:gd name="T17" fmla="*/ 1112 h 1492"/>
                  <a:gd name="T18" fmla="*/ 195 w 1950"/>
                  <a:gd name="T19" fmla="*/ 1053 h 1492"/>
                  <a:gd name="T20" fmla="*/ 836 w 1950"/>
                  <a:gd name="T21" fmla="*/ 1061 h 1492"/>
                  <a:gd name="T22" fmla="*/ 497 w 1950"/>
                  <a:gd name="T23" fmla="*/ 1076 h 1492"/>
                  <a:gd name="T24" fmla="*/ 504 w 1950"/>
                  <a:gd name="T25" fmla="*/ 1072 h 1492"/>
                  <a:gd name="T26" fmla="*/ 260 w 1950"/>
                  <a:gd name="T27" fmla="*/ 981 h 1492"/>
                  <a:gd name="T28" fmla="*/ 399 w 1950"/>
                  <a:gd name="T29" fmla="*/ 978 h 1492"/>
                  <a:gd name="T30" fmla="*/ 822 w 1950"/>
                  <a:gd name="T31" fmla="*/ 950 h 1492"/>
                  <a:gd name="T32" fmla="*/ 305 w 1950"/>
                  <a:gd name="T33" fmla="*/ 962 h 1492"/>
                  <a:gd name="T34" fmla="*/ 753 w 1950"/>
                  <a:gd name="T35" fmla="*/ 887 h 1492"/>
                  <a:gd name="T36" fmla="*/ 672 w 1950"/>
                  <a:gd name="T37" fmla="*/ 835 h 1492"/>
                  <a:gd name="T38" fmla="*/ 602 w 1950"/>
                  <a:gd name="T39" fmla="*/ 768 h 1492"/>
                  <a:gd name="T40" fmla="*/ 1725 w 1950"/>
                  <a:gd name="T41" fmla="*/ 756 h 1492"/>
                  <a:gd name="T42" fmla="*/ 1821 w 1950"/>
                  <a:gd name="T43" fmla="*/ 753 h 1492"/>
                  <a:gd name="T44" fmla="*/ 1638 w 1950"/>
                  <a:gd name="T45" fmla="*/ 713 h 1492"/>
                  <a:gd name="T46" fmla="*/ 1908 w 1950"/>
                  <a:gd name="T47" fmla="*/ 721 h 1492"/>
                  <a:gd name="T48" fmla="*/ 570 w 1950"/>
                  <a:gd name="T49" fmla="*/ 713 h 1492"/>
                  <a:gd name="T50" fmla="*/ 576 w 1950"/>
                  <a:gd name="T51" fmla="*/ 727 h 1492"/>
                  <a:gd name="T52" fmla="*/ 1204 w 1950"/>
                  <a:gd name="T53" fmla="*/ 713 h 1492"/>
                  <a:gd name="T54" fmla="*/ 1253 w 1950"/>
                  <a:gd name="T55" fmla="*/ 708 h 1492"/>
                  <a:gd name="T56" fmla="*/ 1113 w 1950"/>
                  <a:gd name="T57" fmla="*/ 679 h 1492"/>
                  <a:gd name="T58" fmla="*/ 1605 w 1950"/>
                  <a:gd name="T59" fmla="*/ 677 h 1492"/>
                  <a:gd name="T60" fmla="*/ 1332 w 1950"/>
                  <a:gd name="T61" fmla="*/ 653 h 1492"/>
                  <a:gd name="T62" fmla="*/ 559 w 1950"/>
                  <a:gd name="T63" fmla="*/ 623 h 1492"/>
                  <a:gd name="T64" fmla="*/ 1021 w 1950"/>
                  <a:gd name="T65" fmla="*/ 569 h 1492"/>
                  <a:gd name="T66" fmla="*/ 1577 w 1950"/>
                  <a:gd name="T67" fmla="*/ 538 h 1492"/>
                  <a:gd name="T68" fmla="*/ 1372 w 1950"/>
                  <a:gd name="T69" fmla="*/ 565 h 1492"/>
                  <a:gd name="T70" fmla="*/ 1373 w 1950"/>
                  <a:gd name="T71" fmla="*/ 546 h 1492"/>
                  <a:gd name="T72" fmla="*/ 599 w 1950"/>
                  <a:gd name="T73" fmla="*/ 500 h 1492"/>
                  <a:gd name="T74" fmla="*/ 996 w 1950"/>
                  <a:gd name="T75" fmla="*/ 528 h 1492"/>
                  <a:gd name="T76" fmla="*/ 1614 w 1950"/>
                  <a:gd name="T77" fmla="*/ 449 h 1492"/>
                  <a:gd name="T78" fmla="*/ 1358 w 1950"/>
                  <a:gd name="T79" fmla="*/ 469 h 1492"/>
                  <a:gd name="T80" fmla="*/ 667 w 1950"/>
                  <a:gd name="T81" fmla="*/ 436 h 1492"/>
                  <a:gd name="T82" fmla="*/ 934 w 1950"/>
                  <a:gd name="T83" fmla="*/ 453 h 1492"/>
                  <a:gd name="T84" fmla="*/ 756 w 1950"/>
                  <a:gd name="T85" fmla="*/ 405 h 1492"/>
                  <a:gd name="T86" fmla="*/ 851 w 1950"/>
                  <a:gd name="T87" fmla="*/ 404 h 1492"/>
                  <a:gd name="T88" fmla="*/ 1648 w 1950"/>
                  <a:gd name="T89" fmla="*/ 359 h 1492"/>
                  <a:gd name="T90" fmla="*/ 1319 w 1950"/>
                  <a:gd name="T91" fmla="*/ 381 h 1492"/>
                  <a:gd name="T92" fmla="*/ 1669 w 1950"/>
                  <a:gd name="T93" fmla="*/ 264 h 1492"/>
                  <a:gd name="T94" fmla="*/ 1276 w 1950"/>
                  <a:gd name="T95" fmla="*/ 246 h 1492"/>
                  <a:gd name="T96" fmla="*/ 1656 w 1950"/>
                  <a:gd name="T97" fmla="*/ 180 h 1492"/>
                  <a:gd name="T98" fmla="*/ 1661 w 1950"/>
                  <a:gd name="T99" fmla="*/ 216 h 1492"/>
                  <a:gd name="T100" fmla="*/ 1276 w 1950"/>
                  <a:gd name="T101" fmla="*/ 199 h 1492"/>
                  <a:gd name="T102" fmla="*/ 1638 w 1950"/>
                  <a:gd name="T103" fmla="*/ 125 h 1492"/>
                  <a:gd name="T104" fmla="*/ 1300 w 1950"/>
                  <a:gd name="T105" fmla="*/ 108 h 1492"/>
                  <a:gd name="T106" fmla="*/ 1581 w 1950"/>
                  <a:gd name="T107" fmla="*/ 51 h 1492"/>
                  <a:gd name="T108" fmla="*/ 1362 w 1950"/>
                  <a:gd name="T109" fmla="*/ 39 h 1492"/>
                  <a:gd name="T110" fmla="*/ 1497 w 1950"/>
                  <a:gd name="T111" fmla="*/ 1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0" h="1492">
                    <a:moveTo>
                      <a:pt x="1" y="1492"/>
                    </a:moveTo>
                    <a:cubicBezTo>
                      <a:pt x="0" y="1485"/>
                      <a:pt x="0" y="1485"/>
                      <a:pt x="0" y="1485"/>
                    </a:cubicBezTo>
                    <a:cubicBezTo>
                      <a:pt x="16" y="1482"/>
                      <a:pt x="31" y="1477"/>
                      <a:pt x="45" y="1472"/>
                    </a:cubicBezTo>
                    <a:cubicBezTo>
                      <a:pt x="48" y="1479"/>
                      <a:pt x="48" y="1479"/>
                      <a:pt x="48" y="1479"/>
                    </a:cubicBezTo>
                    <a:cubicBezTo>
                      <a:pt x="34" y="1485"/>
                      <a:pt x="18" y="1489"/>
                      <a:pt x="1" y="1492"/>
                    </a:cubicBezTo>
                    <a:close/>
                    <a:moveTo>
                      <a:pt x="92" y="1457"/>
                    </a:moveTo>
                    <a:cubicBezTo>
                      <a:pt x="87" y="1451"/>
                      <a:pt x="87" y="1451"/>
                      <a:pt x="87" y="1451"/>
                    </a:cubicBezTo>
                    <a:cubicBezTo>
                      <a:pt x="100" y="1442"/>
                      <a:pt x="112" y="1432"/>
                      <a:pt x="123" y="1420"/>
                    </a:cubicBezTo>
                    <a:cubicBezTo>
                      <a:pt x="129" y="1425"/>
                      <a:pt x="129" y="1425"/>
                      <a:pt x="129" y="1425"/>
                    </a:cubicBezTo>
                    <a:cubicBezTo>
                      <a:pt x="118" y="1438"/>
                      <a:pt x="105" y="1448"/>
                      <a:pt x="92" y="1457"/>
                    </a:cubicBezTo>
                    <a:close/>
                    <a:moveTo>
                      <a:pt x="156" y="1385"/>
                    </a:moveTo>
                    <a:cubicBezTo>
                      <a:pt x="149" y="1382"/>
                      <a:pt x="149" y="1382"/>
                      <a:pt x="149" y="1382"/>
                    </a:cubicBezTo>
                    <a:cubicBezTo>
                      <a:pt x="156" y="1368"/>
                      <a:pt x="162" y="1354"/>
                      <a:pt x="167" y="1338"/>
                    </a:cubicBezTo>
                    <a:cubicBezTo>
                      <a:pt x="175" y="1340"/>
                      <a:pt x="175" y="1340"/>
                      <a:pt x="175" y="1340"/>
                    </a:cubicBezTo>
                    <a:cubicBezTo>
                      <a:pt x="170" y="1356"/>
                      <a:pt x="164" y="1372"/>
                      <a:pt x="156" y="1385"/>
                    </a:cubicBezTo>
                    <a:close/>
                    <a:moveTo>
                      <a:pt x="184" y="1293"/>
                    </a:moveTo>
                    <a:cubicBezTo>
                      <a:pt x="176" y="1292"/>
                      <a:pt x="176" y="1292"/>
                      <a:pt x="176" y="1292"/>
                    </a:cubicBezTo>
                    <a:cubicBezTo>
                      <a:pt x="178" y="1277"/>
                      <a:pt x="179" y="1261"/>
                      <a:pt x="179" y="1244"/>
                    </a:cubicBezTo>
                    <a:cubicBezTo>
                      <a:pt x="187" y="1244"/>
                      <a:pt x="187" y="1244"/>
                      <a:pt x="187" y="1244"/>
                    </a:cubicBezTo>
                    <a:cubicBezTo>
                      <a:pt x="187" y="1261"/>
                      <a:pt x="186" y="1277"/>
                      <a:pt x="184" y="1293"/>
                    </a:cubicBezTo>
                    <a:close/>
                    <a:moveTo>
                      <a:pt x="689" y="1203"/>
                    </a:moveTo>
                    <a:cubicBezTo>
                      <a:pt x="688" y="1195"/>
                      <a:pt x="688" y="1195"/>
                      <a:pt x="688" y="1195"/>
                    </a:cubicBezTo>
                    <a:cubicBezTo>
                      <a:pt x="703" y="1194"/>
                      <a:pt x="718" y="1190"/>
                      <a:pt x="733" y="1183"/>
                    </a:cubicBezTo>
                    <a:cubicBezTo>
                      <a:pt x="736" y="1191"/>
                      <a:pt x="736" y="1191"/>
                      <a:pt x="736" y="1191"/>
                    </a:cubicBezTo>
                    <a:cubicBezTo>
                      <a:pt x="721" y="1197"/>
                      <a:pt x="705" y="1202"/>
                      <a:pt x="689" y="1203"/>
                    </a:cubicBezTo>
                    <a:close/>
                    <a:moveTo>
                      <a:pt x="640" y="1200"/>
                    </a:moveTo>
                    <a:cubicBezTo>
                      <a:pt x="624" y="1197"/>
                      <a:pt x="609" y="1191"/>
                      <a:pt x="594" y="1183"/>
                    </a:cubicBezTo>
                    <a:cubicBezTo>
                      <a:pt x="598" y="1176"/>
                      <a:pt x="598" y="1176"/>
                      <a:pt x="598" y="1176"/>
                    </a:cubicBezTo>
                    <a:cubicBezTo>
                      <a:pt x="612" y="1184"/>
                      <a:pt x="627" y="1189"/>
                      <a:pt x="641" y="1193"/>
                    </a:cubicBezTo>
                    <a:lnTo>
                      <a:pt x="640" y="1200"/>
                    </a:lnTo>
                    <a:close/>
                    <a:moveTo>
                      <a:pt x="177" y="1196"/>
                    </a:moveTo>
                    <a:cubicBezTo>
                      <a:pt x="177" y="1184"/>
                      <a:pt x="176" y="1169"/>
                      <a:pt x="176" y="1155"/>
                    </a:cubicBezTo>
                    <a:cubicBezTo>
                      <a:pt x="176" y="1152"/>
                      <a:pt x="176" y="1150"/>
                      <a:pt x="176" y="1148"/>
                    </a:cubicBezTo>
                    <a:cubicBezTo>
                      <a:pt x="184" y="1148"/>
                      <a:pt x="184" y="1148"/>
                      <a:pt x="184" y="1148"/>
                    </a:cubicBezTo>
                    <a:cubicBezTo>
                      <a:pt x="184" y="1150"/>
                      <a:pt x="184" y="1152"/>
                      <a:pt x="184" y="1155"/>
                    </a:cubicBezTo>
                    <a:cubicBezTo>
                      <a:pt x="184" y="1169"/>
                      <a:pt x="185" y="1184"/>
                      <a:pt x="185" y="1196"/>
                    </a:cubicBezTo>
                    <a:lnTo>
                      <a:pt x="177" y="1196"/>
                    </a:lnTo>
                    <a:close/>
                    <a:moveTo>
                      <a:pt x="778" y="1166"/>
                    </a:moveTo>
                    <a:cubicBezTo>
                      <a:pt x="773" y="1160"/>
                      <a:pt x="773" y="1160"/>
                      <a:pt x="773" y="1160"/>
                    </a:cubicBezTo>
                    <a:cubicBezTo>
                      <a:pt x="786" y="1150"/>
                      <a:pt x="797" y="1139"/>
                      <a:pt x="806" y="1126"/>
                    </a:cubicBezTo>
                    <a:cubicBezTo>
                      <a:pt x="812" y="1131"/>
                      <a:pt x="812" y="1131"/>
                      <a:pt x="812" y="1131"/>
                    </a:cubicBezTo>
                    <a:cubicBezTo>
                      <a:pt x="803" y="1144"/>
                      <a:pt x="791" y="1156"/>
                      <a:pt x="778" y="1166"/>
                    </a:cubicBezTo>
                    <a:close/>
                    <a:moveTo>
                      <a:pt x="555" y="1153"/>
                    </a:moveTo>
                    <a:cubicBezTo>
                      <a:pt x="544" y="1143"/>
                      <a:pt x="533" y="1130"/>
                      <a:pt x="523" y="1117"/>
                    </a:cubicBezTo>
                    <a:cubicBezTo>
                      <a:pt x="529" y="1112"/>
                      <a:pt x="529" y="1112"/>
                      <a:pt x="529" y="1112"/>
                    </a:cubicBezTo>
                    <a:cubicBezTo>
                      <a:pt x="539" y="1125"/>
                      <a:pt x="550" y="1137"/>
                      <a:pt x="560" y="1147"/>
                    </a:cubicBezTo>
                    <a:lnTo>
                      <a:pt x="555" y="1153"/>
                    </a:lnTo>
                    <a:close/>
                    <a:moveTo>
                      <a:pt x="188" y="1101"/>
                    </a:moveTo>
                    <a:cubicBezTo>
                      <a:pt x="180" y="1100"/>
                      <a:pt x="180" y="1100"/>
                      <a:pt x="180" y="1100"/>
                    </a:cubicBezTo>
                    <a:cubicBezTo>
                      <a:pt x="184" y="1083"/>
                      <a:pt x="188" y="1067"/>
                      <a:pt x="195" y="1053"/>
                    </a:cubicBezTo>
                    <a:cubicBezTo>
                      <a:pt x="202" y="1057"/>
                      <a:pt x="202" y="1057"/>
                      <a:pt x="202" y="1057"/>
                    </a:cubicBezTo>
                    <a:cubicBezTo>
                      <a:pt x="196" y="1070"/>
                      <a:pt x="191" y="1085"/>
                      <a:pt x="188" y="1101"/>
                    </a:cubicBezTo>
                    <a:close/>
                    <a:moveTo>
                      <a:pt x="837" y="1089"/>
                    </a:moveTo>
                    <a:cubicBezTo>
                      <a:pt x="829" y="1086"/>
                      <a:pt x="829" y="1086"/>
                      <a:pt x="829" y="1086"/>
                    </a:cubicBezTo>
                    <a:cubicBezTo>
                      <a:pt x="832" y="1077"/>
                      <a:pt x="835" y="1069"/>
                      <a:pt x="836" y="1061"/>
                    </a:cubicBezTo>
                    <a:cubicBezTo>
                      <a:pt x="838" y="1054"/>
                      <a:pt x="839" y="1047"/>
                      <a:pt x="839" y="1040"/>
                    </a:cubicBezTo>
                    <a:cubicBezTo>
                      <a:pt x="847" y="1041"/>
                      <a:pt x="847" y="1041"/>
                      <a:pt x="847" y="1041"/>
                    </a:cubicBezTo>
                    <a:cubicBezTo>
                      <a:pt x="847" y="1048"/>
                      <a:pt x="846" y="1055"/>
                      <a:pt x="844" y="1063"/>
                    </a:cubicBezTo>
                    <a:cubicBezTo>
                      <a:pt x="843" y="1071"/>
                      <a:pt x="840" y="1080"/>
                      <a:pt x="837" y="1089"/>
                    </a:cubicBezTo>
                    <a:close/>
                    <a:moveTo>
                      <a:pt x="497" y="1076"/>
                    </a:moveTo>
                    <a:cubicBezTo>
                      <a:pt x="495" y="1072"/>
                      <a:pt x="494" y="1069"/>
                      <a:pt x="492" y="1066"/>
                    </a:cubicBezTo>
                    <a:cubicBezTo>
                      <a:pt x="486" y="1055"/>
                      <a:pt x="480" y="1045"/>
                      <a:pt x="472" y="1035"/>
                    </a:cubicBezTo>
                    <a:cubicBezTo>
                      <a:pt x="479" y="1030"/>
                      <a:pt x="479" y="1030"/>
                      <a:pt x="479" y="1030"/>
                    </a:cubicBezTo>
                    <a:cubicBezTo>
                      <a:pt x="486" y="1040"/>
                      <a:pt x="493" y="1051"/>
                      <a:pt x="499" y="1062"/>
                    </a:cubicBezTo>
                    <a:cubicBezTo>
                      <a:pt x="501" y="1065"/>
                      <a:pt x="502" y="1069"/>
                      <a:pt x="504" y="1072"/>
                    </a:cubicBezTo>
                    <a:lnTo>
                      <a:pt x="497" y="1076"/>
                    </a:lnTo>
                    <a:close/>
                    <a:moveTo>
                      <a:pt x="229" y="1018"/>
                    </a:moveTo>
                    <a:cubicBezTo>
                      <a:pt x="223" y="1013"/>
                      <a:pt x="223" y="1013"/>
                      <a:pt x="223" y="1013"/>
                    </a:cubicBezTo>
                    <a:cubicBezTo>
                      <a:pt x="224" y="1011"/>
                      <a:pt x="226" y="1009"/>
                      <a:pt x="228" y="1007"/>
                    </a:cubicBezTo>
                    <a:cubicBezTo>
                      <a:pt x="238" y="997"/>
                      <a:pt x="249" y="988"/>
                      <a:pt x="260" y="981"/>
                    </a:cubicBezTo>
                    <a:cubicBezTo>
                      <a:pt x="265" y="988"/>
                      <a:pt x="265" y="988"/>
                      <a:pt x="265" y="988"/>
                    </a:cubicBezTo>
                    <a:cubicBezTo>
                      <a:pt x="254" y="995"/>
                      <a:pt x="244" y="1003"/>
                      <a:pt x="234" y="1012"/>
                    </a:cubicBezTo>
                    <a:cubicBezTo>
                      <a:pt x="232" y="1014"/>
                      <a:pt x="230" y="1016"/>
                      <a:pt x="229" y="1018"/>
                    </a:cubicBezTo>
                    <a:close/>
                    <a:moveTo>
                      <a:pt x="439" y="1002"/>
                    </a:moveTo>
                    <a:cubicBezTo>
                      <a:pt x="426" y="992"/>
                      <a:pt x="413" y="984"/>
                      <a:pt x="399" y="978"/>
                    </a:cubicBezTo>
                    <a:cubicBezTo>
                      <a:pt x="402" y="971"/>
                      <a:pt x="402" y="971"/>
                      <a:pt x="402" y="971"/>
                    </a:cubicBezTo>
                    <a:cubicBezTo>
                      <a:pt x="417" y="977"/>
                      <a:pt x="431" y="986"/>
                      <a:pt x="444" y="996"/>
                    </a:cubicBezTo>
                    <a:lnTo>
                      <a:pt x="439" y="1002"/>
                    </a:lnTo>
                    <a:close/>
                    <a:moveTo>
                      <a:pt x="838" y="993"/>
                    </a:moveTo>
                    <a:cubicBezTo>
                      <a:pt x="835" y="978"/>
                      <a:pt x="830" y="964"/>
                      <a:pt x="822" y="950"/>
                    </a:cubicBezTo>
                    <a:cubicBezTo>
                      <a:pt x="829" y="946"/>
                      <a:pt x="829" y="946"/>
                      <a:pt x="829" y="946"/>
                    </a:cubicBezTo>
                    <a:cubicBezTo>
                      <a:pt x="837" y="960"/>
                      <a:pt x="843" y="975"/>
                      <a:pt x="846" y="992"/>
                    </a:cubicBezTo>
                    <a:lnTo>
                      <a:pt x="838" y="993"/>
                    </a:lnTo>
                    <a:close/>
                    <a:moveTo>
                      <a:pt x="307" y="970"/>
                    </a:moveTo>
                    <a:cubicBezTo>
                      <a:pt x="305" y="962"/>
                      <a:pt x="305" y="962"/>
                      <a:pt x="305" y="962"/>
                    </a:cubicBezTo>
                    <a:cubicBezTo>
                      <a:pt x="321" y="958"/>
                      <a:pt x="338" y="957"/>
                      <a:pt x="354" y="959"/>
                    </a:cubicBezTo>
                    <a:cubicBezTo>
                      <a:pt x="354" y="967"/>
                      <a:pt x="354" y="967"/>
                      <a:pt x="354" y="967"/>
                    </a:cubicBezTo>
                    <a:cubicBezTo>
                      <a:pt x="338" y="965"/>
                      <a:pt x="322" y="966"/>
                      <a:pt x="307" y="970"/>
                    </a:cubicBezTo>
                    <a:close/>
                    <a:moveTo>
                      <a:pt x="791" y="915"/>
                    </a:moveTo>
                    <a:cubicBezTo>
                      <a:pt x="781" y="906"/>
                      <a:pt x="769" y="898"/>
                      <a:pt x="753" y="887"/>
                    </a:cubicBezTo>
                    <a:cubicBezTo>
                      <a:pt x="758" y="880"/>
                      <a:pt x="758" y="880"/>
                      <a:pt x="758" y="880"/>
                    </a:cubicBezTo>
                    <a:cubicBezTo>
                      <a:pt x="774" y="891"/>
                      <a:pt x="786" y="900"/>
                      <a:pt x="797" y="909"/>
                    </a:cubicBezTo>
                    <a:lnTo>
                      <a:pt x="791" y="915"/>
                    </a:lnTo>
                    <a:close/>
                    <a:moveTo>
                      <a:pt x="713" y="862"/>
                    </a:moveTo>
                    <a:cubicBezTo>
                      <a:pt x="701" y="854"/>
                      <a:pt x="686" y="845"/>
                      <a:pt x="672" y="835"/>
                    </a:cubicBezTo>
                    <a:cubicBezTo>
                      <a:pt x="677" y="828"/>
                      <a:pt x="677" y="828"/>
                      <a:pt x="677" y="828"/>
                    </a:cubicBezTo>
                    <a:cubicBezTo>
                      <a:pt x="691" y="838"/>
                      <a:pt x="705" y="847"/>
                      <a:pt x="717" y="855"/>
                    </a:cubicBezTo>
                    <a:lnTo>
                      <a:pt x="713" y="862"/>
                    </a:lnTo>
                    <a:close/>
                    <a:moveTo>
                      <a:pt x="635" y="804"/>
                    </a:moveTo>
                    <a:cubicBezTo>
                      <a:pt x="622" y="793"/>
                      <a:pt x="612" y="781"/>
                      <a:pt x="602" y="768"/>
                    </a:cubicBezTo>
                    <a:cubicBezTo>
                      <a:pt x="609" y="763"/>
                      <a:pt x="609" y="763"/>
                      <a:pt x="609" y="763"/>
                    </a:cubicBezTo>
                    <a:cubicBezTo>
                      <a:pt x="618" y="776"/>
                      <a:pt x="628" y="787"/>
                      <a:pt x="640" y="798"/>
                    </a:cubicBezTo>
                    <a:lnTo>
                      <a:pt x="635" y="804"/>
                    </a:lnTo>
                    <a:close/>
                    <a:moveTo>
                      <a:pt x="1773" y="763"/>
                    </a:moveTo>
                    <a:cubicBezTo>
                      <a:pt x="1757" y="763"/>
                      <a:pt x="1741" y="760"/>
                      <a:pt x="1725" y="756"/>
                    </a:cubicBezTo>
                    <a:cubicBezTo>
                      <a:pt x="1727" y="748"/>
                      <a:pt x="1727" y="748"/>
                      <a:pt x="1727" y="748"/>
                    </a:cubicBezTo>
                    <a:cubicBezTo>
                      <a:pt x="1742" y="752"/>
                      <a:pt x="1758" y="755"/>
                      <a:pt x="1774" y="755"/>
                    </a:cubicBezTo>
                    <a:lnTo>
                      <a:pt x="1773" y="763"/>
                    </a:lnTo>
                    <a:close/>
                    <a:moveTo>
                      <a:pt x="1822" y="761"/>
                    </a:moveTo>
                    <a:cubicBezTo>
                      <a:pt x="1821" y="753"/>
                      <a:pt x="1821" y="753"/>
                      <a:pt x="1821" y="753"/>
                    </a:cubicBezTo>
                    <a:cubicBezTo>
                      <a:pt x="1836" y="751"/>
                      <a:pt x="1852" y="747"/>
                      <a:pt x="1866" y="742"/>
                    </a:cubicBezTo>
                    <a:cubicBezTo>
                      <a:pt x="1869" y="749"/>
                      <a:pt x="1869" y="749"/>
                      <a:pt x="1869" y="749"/>
                    </a:cubicBezTo>
                    <a:cubicBezTo>
                      <a:pt x="1854" y="755"/>
                      <a:pt x="1838" y="759"/>
                      <a:pt x="1822" y="761"/>
                    </a:cubicBezTo>
                    <a:close/>
                    <a:moveTo>
                      <a:pt x="1679" y="739"/>
                    </a:moveTo>
                    <a:cubicBezTo>
                      <a:pt x="1664" y="732"/>
                      <a:pt x="1651" y="723"/>
                      <a:pt x="1638" y="713"/>
                    </a:cubicBezTo>
                    <a:cubicBezTo>
                      <a:pt x="1643" y="707"/>
                      <a:pt x="1643" y="707"/>
                      <a:pt x="1643" y="707"/>
                    </a:cubicBezTo>
                    <a:cubicBezTo>
                      <a:pt x="1655" y="717"/>
                      <a:pt x="1668" y="725"/>
                      <a:pt x="1683" y="732"/>
                    </a:cubicBezTo>
                    <a:lnTo>
                      <a:pt x="1679" y="739"/>
                    </a:lnTo>
                    <a:close/>
                    <a:moveTo>
                      <a:pt x="1913" y="727"/>
                    </a:moveTo>
                    <a:cubicBezTo>
                      <a:pt x="1908" y="721"/>
                      <a:pt x="1908" y="721"/>
                      <a:pt x="1908" y="721"/>
                    </a:cubicBezTo>
                    <a:cubicBezTo>
                      <a:pt x="1922" y="712"/>
                      <a:pt x="1934" y="702"/>
                      <a:pt x="1945" y="691"/>
                    </a:cubicBezTo>
                    <a:cubicBezTo>
                      <a:pt x="1950" y="696"/>
                      <a:pt x="1950" y="696"/>
                      <a:pt x="1950" y="696"/>
                    </a:cubicBezTo>
                    <a:cubicBezTo>
                      <a:pt x="1939" y="708"/>
                      <a:pt x="1926" y="718"/>
                      <a:pt x="1913" y="727"/>
                    </a:cubicBezTo>
                    <a:close/>
                    <a:moveTo>
                      <a:pt x="576" y="727"/>
                    </a:moveTo>
                    <a:cubicBezTo>
                      <a:pt x="574" y="723"/>
                      <a:pt x="572" y="718"/>
                      <a:pt x="570" y="713"/>
                    </a:cubicBezTo>
                    <a:cubicBezTo>
                      <a:pt x="566" y="703"/>
                      <a:pt x="562" y="692"/>
                      <a:pt x="559" y="682"/>
                    </a:cubicBezTo>
                    <a:cubicBezTo>
                      <a:pt x="567" y="679"/>
                      <a:pt x="567" y="679"/>
                      <a:pt x="567" y="679"/>
                    </a:cubicBezTo>
                    <a:cubicBezTo>
                      <a:pt x="569" y="690"/>
                      <a:pt x="573" y="700"/>
                      <a:pt x="577" y="710"/>
                    </a:cubicBezTo>
                    <a:cubicBezTo>
                      <a:pt x="579" y="715"/>
                      <a:pt x="581" y="719"/>
                      <a:pt x="584" y="723"/>
                    </a:cubicBezTo>
                    <a:lnTo>
                      <a:pt x="576" y="727"/>
                    </a:lnTo>
                    <a:close/>
                    <a:moveTo>
                      <a:pt x="1204" y="713"/>
                    </a:moveTo>
                    <a:cubicBezTo>
                      <a:pt x="1188" y="712"/>
                      <a:pt x="1172" y="708"/>
                      <a:pt x="1156" y="702"/>
                    </a:cubicBezTo>
                    <a:cubicBezTo>
                      <a:pt x="1159" y="694"/>
                      <a:pt x="1159" y="694"/>
                      <a:pt x="1159" y="694"/>
                    </a:cubicBezTo>
                    <a:cubicBezTo>
                      <a:pt x="1174" y="700"/>
                      <a:pt x="1189" y="704"/>
                      <a:pt x="1204" y="705"/>
                    </a:cubicBezTo>
                    <a:lnTo>
                      <a:pt x="1204" y="713"/>
                    </a:lnTo>
                    <a:close/>
                    <a:moveTo>
                      <a:pt x="1253" y="708"/>
                    </a:moveTo>
                    <a:cubicBezTo>
                      <a:pt x="1250" y="701"/>
                      <a:pt x="1250" y="701"/>
                      <a:pt x="1250" y="701"/>
                    </a:cubicBezTo>
                    <a:cubicBezTo>
                      <a:pt x="1265" y="697"/>
                      <a:pt x="1279" y="690"/>
                      <a:pt x="1292" y="681"/>
                    </a:cubicBezTo>
                    <a:cubicBezTo>
                      <a:pt x="1297" y="687"/>
                      <a:pt x="1297" y="687"/>
                      <a:pt x="1297" y="687"/>
                    </a:cubicBezTo>
                    <a:cubicBezTo>
                      <a:pt x="1283" y="697"/>
                      <a:pt x="1268" y="704"/>
                      <a:pt x="1253" y="708"/>
                    </a:cubicBezTo>
                    <a:close/>
                    <a:moveTo>
                      <a:pt x="1113" y="679"/>
                    </a:moveTo>
                    <a:cubicBezTo>
                      <a:pt x="1100" y="670"/>
                      <a:pt x="1087" y="660"/>
                      <a:pt x="1075" y="649"/>
                    </a:cubicBezTo>
                    <a:cubicBezTo>
                      <a:pt x="1080" y="643"/>
                      <a:pt x="1080" y="643"/>
                      <a:pt x="1080" y="643"/>
                    </a:cubicBezTo>
                    <a:cubicBezTo>
                      <a:pt x="1092" y="654"/>
                      <a:pt x="1105" y="664"/>
                      <a:pt x="1117" y="672"/>
                    </a:cubicBezTo>
                    <a:lnTo>
                      <a:pt x="1113" y="679"/>
                    </a:lnTo>
                    <a:close/>
                    <a:moveTo>
                      <a:pt x="1605" y="677"/>
                    </a:moveTo>
                    <a:cubicBezTo>
                      <a:pt x="1595" y="664"/>
                      <a:pt x="1587" y="649"/>
                      <a:pt x="1581" y="634"/>
                    </a:cubicBezTo>
                    <a:cubicBezTo>
                      <a:pt x="1589" y="632"/>
                      <a:pt x="1589" y="632"/>
                      <a:pt x="1589" y="632"/>
                    </a:cubicBezTo>
                    <a:cubicBezTo>
                      <a:pt x="1594" y="646"/>
                      <a:pt x="1601" y="660"/>
                      <a:pt x="1611" y="673"/>
                    </a:cubicBezTo>
                    <a:lnTo>
                      <a:pt x="1605" y="677"/>
                    </a:lnTo>
                    <a:close/>
                    <a:moveTo>
                      <a:pt x="1332" y="653"/>
                    </a:moveTo>
                    <a:cubicBezTo>
                      <a:pt x="1326" y="648"/>
                      <a:pt x="1326" y="648"/>
                      <a:pt x="1326" y="648"/>
                    </a:cubicBezTo>
                    <a:cubicBezTo>
                      <a:pt x="1337" y="635"/>
                      <a:pt x="1345" y="622"/>
                      <a:pt x="1351" y="609"/>
                    </a:cubicBezTo>
                    <a:cubicBezTo>
                      <a:pt x="1358" y="612"/>
                      <a:pt x="1358" y="612"/>
                      <a:pt x="1358" y="612"/>
                    </a:cubicBezTo>
                    <a:cubicBezTo>
                      <a:pt x="1352" y="626"/>
                      <a:pt x="1343" y="640"/>
                      <a:pt x="1332" y="653"/>
                    </a:cubicBezTo>
                    <a:close/>
                    <a:moveTo>
                      <a:pt x="551" y="633"/>
                    </a:moveTo>
                    <a:cubicBezTo>
                      <a:pt x="551" y="630"/>
                      <a:pt x="551" y="627"/>
                      <a:pt x="551" y="623"/>
                    </a:cubicBezTo>
                    <a:cubicBezTo>
                      <a:pt x="551" y="611"/>
                      <a:pt x="552" y="598"/>
                      <a:pt x="554" y="585"/>
                    </a:cubicBezTo>
                    <a:cubicBezTo>
                      <a:pt x="562" y="586"/>
                      <a:pt x="562" y="586"/>
                      <a:pt x="562" y="586"/>
                    </a:cubicBezTo>
                    <a:cubicBezTo>
                      <a:pt x="560" y="598"/>
                      <a:pt x="559" y="611"/>
                      <a:pt x="559" y="623"/>
                    </a:cubicBezTo>
                    <a:cubicBezTo>
                      <a:pt x="559" y="627"/>
                      <a:pt x="559" y="630"/>
                      <a:pt x="559" y="633"/>
                    </a:cubicBezTo>
                    <a:lnTo>
                      <a:pt x="551" y="633"/>
                    </a:lnTo>
                    <a:close/>
                    <a:moveTo>
                      <a:pt x="1042" y="613"/>
                    </a:moveTo>
                    <a:cubicBezTo>
                      <a:pt x="1032" y="601"/>
                      <a:pt x="1023" y="587"/>
                      <a:pt x="1014" y="573"/>
                    </a:cubicBezTo>
                    <a:cubicBezTo>
                      <a:pt x="1021" y="569"/>
                      <a:pt x="1021" y="569"/>
                      <a:pt x="1021" y="569"/>
                    </a:cubicBezTo>
                    <a:cubicBezTo>
                      <a:pt x="1030" y="583"/>
                      <a:pt x="1039" y="596"/>
                      <a:pt x="1048" y="608"/>
                    </a:cubicBezTo>
                    <a:lnTo>
                      <a:pt x="1042" y="613"/>
                    </a:lnTo>
                    <a:close/>
                    <a:moveTo>
                      <a:pt x="1572" y="586"/>
                    </a:moveTo>
                    <a:cubicBezTo>
                      <a:pt x="1572" y="584"/>
                      <a:pt x="1572" y="582"/>
                      <a:pt x="1572" y="580"/>
                    </a:cubicBezTo>
                    <a:cubicBezTo>
                      <a:pt x="1572" y="567"/>
                      <a:pt x="1573" y="553"/>
                      <a:pt x="1577" y="538"/>
                    </a:cubicBezTo>
                    <a:cubicBezTo>
                      <a:pt x="1584" y="539"/>
                      <a:pt x="1584" y="539"/>
                      <a:pt x="1584" y="539"/>
                    </a:cubicBezTo>
                    <a:cubicBezTo>
                      <a:pt x="1581" y="554"/>
                      <a:pt x="1580" y="567"/>
                      <a:pt x="1580" y="580"/>
                    </a:cubicBezTo>
                    <a:cubicBezTo>
                      <a:pt x="1580" y="582"/>
                      <a:pt x="1580" y="584"/>
                      <a:pt x="1580" y="586"/>
                    </a:cubicBezTo>
                    <a:lnTo>
                      <a:pt x="1572" y="586"/>
                    </a:lnTo>
                    <a:close/>
                    <a:moveTo>
                      <a:pt x="1372" y="565"/>
                    </a:moveTo>
                    <a:cubicBezTo>
                      <a:pt x="1364" y="564"/>
                      <a:pt x="1364" y="564"/>
                      <a:pt x="1364" y="564"/>
                    </a:cubicBezTo>
                    <a:cubicBezTo>
                      <a:pt x="1365" y="558"/>
                      <a:pt x="1365" y="552"/>
                      <a:pt x="1365" y="546"/>
                    </a:cubicBezTo>
                    <a:cubicBezTo>
                      <a:pt x="1365" y="537"/>
                      <a:pt x="1364" y="527"/>
                      <a:pt x="1363" y="517"/>
                    </a:cubicBezTo>
                    <a:cubicBezTo>
                      <a:pt x="1371" y="516"/>
                      <a:pt x="1371" y="516"/>
                      <a:pt x="1371" y="516"/>
                    </a:cubicBezTo>
                    <a:cubicBezTo>
                      <a:pt x="1372" y="526"/>
                      <a:pt x="1373" y="536"/>
                      <a:pt x="1373" y="546"/>
                    </a:cubicBezTo>
                    <a:cubicBezTo>
                      <a:pt x="1373" y="552"/>
                      <a:pt x="1373" y="559"/>
                      <a:pt x="1372" y="565"/>
                    </a:cubicBezTo>
                    <a:close/>
                    <a:moveTo>
                      <a:pt x="576" y="541"/>
                    </a:moveTo>
                    <a:cubicBezTo>
                      <a:pt x="568" y="538"/>
                      <a:pt x="568" y="538"/>
                      <a:pt x="568" y="538"/>
                    </a:cubicBezTo>
                    <a:cubicBezTo>
                      <a:pt x="575" y="523"/>
                      <a:pt x="583" y="509"/>
                      <a:pt x="592" y="495"/>
                    </a:cubicBezTo>
                    <a:cubicBezTo>
                      <a:pt x="599" y="500"/>
                      <a:pt x="599" y="500"/>
                      <a:pt x="599" y="500"/>
                    </a:cubicBezTo>
                    <a:cubicBezTo>
                      <a:pt x="590" y="513"/>
                      <a:pt x="582" y="527"/>
                      <a:pt x="576" y="541"/>
                    </a:cubicBezTo>
                    <a:close/>
                    <a:moveTo>
                      <a:pt x="989" y="532"/>
                    </a:moveTo>
                    <a:cubicBezTo>
                      <a:pt x="980" y="518"/>
                      <a:pt x="971" y="506"/>
                      <a:pt x="961" y="494"/>
                    </a:cubicBezTo>
                    <a:cubicBezTo>
                      <a:pt x="967" y="489"/>
                      <a:pt x="967" y="489"/>
                      <a:pt x="967" y="489"/>
                    </a:cubicBezTo>
                    <a:cubicBezTo>
                      <a:pt x="977" y="501"/>
                      <a:pt x="987" y="514"/>
                      <a:pt x="996" y="528"/>
                    </a:cubicBezTo>
                    <a:lnTo>
                      <a:pt x="989" y="532"/>
                    </a:lnTo>
                    <a:close/>
                    <a:moveTo>
                      <a:pt x="1597" y="493"/>
                    </a:moveTo>
                    <a:cubicBezTo>
                      <a:pt x="1589" y="491"/>
                      <a:pt x="1589" y="491"/>
                      <a:pt x="1589" y="491"/>
                    </a:cubicBezTo>
                    <a:cubicBezTo>
                      <a:pt x="1595" y="475"/>
                      <a:pt x="1601" y="459"/>
                      <a:pt x="1606" y="446"/>
                    </a:cubicBezTo>
                    <a:cubicBezTo>
                      <a:pt x="1614" y="449"/>
                      <a:pt x="1614" y="449"/>
                      <a:pt x="1614" y="449"/>
                    </a:cubicBezTo>
                    <a:cubicBezTo>
                      <a:pt x="1608" y="462"/>
                      <a:pt x="1602" y="478"/>
                      <a:pt x="1597" y="493"/>
                    </a:cubicBezTo>
                    <a:close/>
                    <a:moveTo>
                      <a:pt x="1350" y="472"/>
                    </a:moveTo>
                    <a:cubicBezTo>
                      <a:pt x="1346" y="459"/>
                      <a:pt x="1340" y="445"/>
                      <a:pt x="1332" y="428"/>
                    </a:cubicBezTo>
                    <a:cubicBezTo>
                      <a:pt x="1339" y="425"/>
                      <a:pt x="1339" y="425"/>
                      <a:pt x="1339" y="425"/>
                    </a:cubicBezTo>
                    <a:cubicBezTo>
                      <a:pt x="1347" y="442"/>
                      <a:pt x="1353" y="456"/>
                      <a:pt x="1358" y="469"/>
                    </a:cubicBezTo>
                    <a:lnTo>
                      <a:pt x="1350" y="472"/>
                    </a:lnTo>
                    <a:close/>
                    <a:moveTo>
                      <a:pt x="630" y="464"/>
                    </a:moveTo>
                    <a:cubicBezTo>
                      <a:pt x="624" y="459"/>
                      <a:pt x="624" y="459"/>
                      <a:pt x="624" y="459"/>
                    </a:cubicBezTo>
                    <a:cubicBezTo>
                      <a:pt x="636" y="447"/>
                      <a:pt x="649" y="437"/>
                      <a:pt x="663" y="429"/>
                    </a:cubicBezTo>
                    <a:cubicBezTo>
                      <a:pt x="667" y="436"/>
                      <a:pt x="667" y="436"/>
                      <a:pt x="667" y="436"/>
                    </a:cubicBezTo>
                    <a:cubicBezTo>
                      <a:pt x="654" y="444"/>
                      <a:pt x="641" y="453"/>
                      <a:pt x="630" y="464"/>
                    </a:cubicBezTo>
                    <a:close/>
                    <a:moveTo>
                      <a:pt x="929" y="459"/>
                    </a:moveTo>
                    <a:cubicBezTo>
                      <a:pt x="917" y="448"/>
                      <a:pt x="904" y="439"/>
                      <a:pt x="891" y="431"/>
                    </a:cubicBezTo>
                    <a:cubicBezTo>
                      <a:pt x="895" y="424"/>
                      <a:pt x="895" y="424"/>
                      <a:pt x="895" y="424"/>
                    </a:cubicBezTo>
                    <a:cubicBezTo>
                      <a:pt x="909" y="432"/>
                      <a:pt x="922" y="442"/>
                      <a:pt x="934" y="453"/>
                    </a:cubicBezTo>
                    <a:lnTo>
                      <a:pt x="929" y="459"/>
                    </a:lnTo>
                    <a:close/>
                    <a:moveTo>
                      <a:pt x="710" y="416"/>
                    </a:moveTo>
                    <a:cubicBezTo>
                      <a:pt x="707" y="409"/>
                      <a:pt x="707" y="409"/>
                      <a:pt x="707" y="409"/>
                    </a:cubicBezTo>
                    <a:cubicBezTo>
                      <a:pt x="723" y="403"/>
                      <a:pt x="739" y="399"/>
                      <a:pt x="754" y="397"/>
                    </a:cubicBezTo>
                    <a:cubicBezTo>
                      <a:pt x="756" y="405"/>
                      <a:pt x="756" y="405"/>
                      <a:pt x="756" y="405"/>
                    </a:cubicBezTo>
                    <a:cubicBezTo>
                      <a:pt x="741" y="407"/>
                      <a:pt x="725" y="411"/>
                      <a:pt x="710" y="416"/>
                    </a:cubicBezTo>
                    <a:close/>
                    <a:moveTo>
                      <a:pt x="849" y="411"/>
                    </a:moveTo>
                    <a:cubicBezTo>
                      <a:pt x="834" y="406"/>
                      <a:pt x="818" y="403"/>
                      <a:pt x="803" y="402"/>
                    </a:cubicBezTo>
                    <a:cubicBezTo>
                      <a:pt x="803" y="394"/>
                      <a:pt x="803" y="394"/>
                      <a:pt x="803" y="394"/>
                    </a:cubicBezTo>
                    <a:cubicBezTo>
                      <a:pt x="819" y="395"/>
                      <a:pt x="836" y="398"/>
                      <a:pt x="851" y="404"/>
                    </a:cubicBezTo>
                    <a:lnTo>
                      <a:pt x="849" y="411"/>
                    </a:lnTo>
                    <a:close/>
                    <a:moveTo>
                      <a:pt x="1631" y="404"/>
                    </a:moveTo>
                    <a:cubicBezTo>
                      <a:pt x="1624" y="401"/>
                      <a:pt x="1624" y="401"/>
                      <a:pt x="1624" y="401"/>
                    </a:cubicBezTo>
                    <a:cubicBezTo>
                      <a:pt x="1631" y="384"/>
                      <a:pt x="1636" y="369"/>
                      <a:pt x="1640" y="356"/>
                    </a:cubicBezTo>
                    <a:cubicBezTo>
                      <a:pt x="1648" y="359"/>
                      <a:pt x="1648" y="359"/>
                      <a:pt x="1648" y="359"/>
                    </a:cubicBezTo>
                    <a:cubicBezTo>
                      <a:pt x="1643" y="372"/>
                      <a:pt x="1638" y="387"/>
                      <a:pt x="1631" y="404"/>
                    </a:cubicBezTo>
                    <a:close/>
                    <a:moveTo>
                      <a:pt x="1311" y="385"/>
                    </a:moveTo>
                    <a:cubicBezTo>
                      <a:pt x="1305" y="372"/>
                      <a:pt x="1298" y="356"/>
                      <a:pt x="1292" y="341"/>
                    </a:cubicBezTo>
                    <a:cubicBezTo>
                      <a:pt x="1299" y="338"/>
                      <a:pt x="1299" y="338"/>
                      <a:pt x="1299" y="338"/>
                    </a:cubicBezTo>
                    <a:cubicBezTo>
                      <a:pt x="1305" y="353"/>
                      <a:pt x="1313" y="368"/>
                      <a:pt x="1319" y="381"/>
                    </a:cubicBezTo>
                    <a:lnTo>
                      <a:pt x="1311" y="385"/>
                    </a:lnTo>
                    <a:close/>
                    <a:moveTo>
                      <a:pt x="1661" y="312"/>
                    </a:moveTo>
                    <a:cubicBezTo>
                      <a:pt x="1653" y="310"/>
                      <a:pt x="1653" y="310"/>
                      <a:pt x="1653" y="310"/>
                    </a:cubicBezTo>
                    <a:cubicBezTo>
                      <a:pt x="1657" y="294"/>
                      <a:pt x="1659" y="279"/>
                      <a:pt x="1661" y="263"/>
                    </a:cubicBezTo>
                    <a:cubicBezTo>
                      <a:pt x="1669" y="264"/>
                      <a:pt x="1669" y="264"/>
                      <a:pt x="1669" y="264"/>
                    </a:cubicBezTo>
                    <a:cubicBezTo>
                      <a:pt x="1667" y="280"/>
                      <a:pt x="1665" y="295"/>
                      <a:pt x="1661" y="312"/>
                    </a:cubicBezTo>
                    <a:close/>
                    <a:moveTo>
                      <a:pt x="1276" y="295"/>
                    </a:moveTo>
                    <a:cubicBezTo>
                      <a:pt x="1272" y="279"/>
                      <a:pt x="1269" y="264"/>
                      <a:pt x="1268" y="250"/>
                    </a:cubicBezTo>
                    <a:cubicBezTo>
                      <a:pt x="1268" y="247"/>
                      <a:pt x="1268" y="247"/>
                      <a:pt x="1268" y="247"/>
                    </a:cubicBezTo>
                    <a:cubicBezTo>
                      <a:pt x="1276" y="246"/>
                      <a:pt x="1276" y="246"/>
                      <a:pt x="1276" y="246"/>
                    </a:cubicBezTo>
                    <a:cubicBezTo>
                      <a:pt x="1276" y="249"/>
                      <a:pt x="1276" y="249"/>
                      <a:pt x="1276" y="249"/>
                    </a:cubicBezTo>
                    <a:cubicBezTo>
                      <a:pt x="1277" y="263"/>
                      <a:pt x="1280" y="277"/>
                      <a:pt x="1284" y="293"/>
                    </a:cubicBezTo>
                    <a:lnTo>
                      <a:pt x="1276" y="295"/>
                    </a:lnTo>
                    <a:close/>
                    <a:moveTo>
                      <a:pt x="1661" y="216"/>
                    </a:moveTo>
                    <a:cubicBezTo>
                      <a:pt x="1660" y="204"/>
                      <a:pt x="1658" y="192"/>
                      <a:pt x="1656" y="180"/>
                    </a:cubicBezTo>
                    <a:cubicBezTo>
                      <a:pt x="1655" y="176"/>
                      <a:pt x="1654" y="173"/>
                      <a:pt x="1654" y="169"/>
                    </a:cubicBezTo>
                    <a:cubicBezTo>
                      <a:pt x="1661" y="168"/>
                      <a:pt x="1661" y="168"/>
                      <a:pt x="1661" y="168"/>
                    </a:cubicBezTo>
                    <a:cubicBezTo>
                      <a:pt x="1662" y="171"/>
                      <a:pt x="1663" y="175"/>
                      <a:pt x="1664" y="178"/>
                    </a:cubicBezTo>
                    <a:cubicBezTo>
                      <a:pt x="1666" y="191"/>
                      <a:pt x="1668" y="203"/>
                      <a:pt x="1669" y="216"/>
                    </a:cubicBezTo>
                    <a:lnTo>
                      <a:pt x="1661" y="216"/>
                    </a:lnTo>
                    <a:close/>
                    <a:moveTo>
                      <a:pt x="1276" y="199"/>
                    </a:moveTo>
                    <a:cubicBezTo>
                      <a:pt x="1268" y="198"/>
                      <a:pt x="1268" y="198"/>
                      <a:pt x="1268" y="198"/>
                    </a:cubicBezTo>
                    <a:cubicBezTo>
                      <a:pt x="1269" y="181"/>
                      <a:pt x="1272" y="165"/>
                      <a:pt x="1276" y="150"/>
                    </a:cubicBezTo>
                    <a:cubicBezTo>
                      <a:pt x="1284" y="152"/>
                      <a:pt x="1284" y="152"/>
                      <a:pt x="1284" y="152"/>
                    </a:cubicBezTo>
                    <a:cubicBezTo>
                      <a:pt x="1280" y="167"/>
                      <a:pt x="1277" y="183"/>
                      <a:pt x="1276" y="199"/>
                    </a:cubicBezTo>
                    <a:close/>
                    <a:moveTo>
                      <a:pt x="1638" y="125"/>
                    </a:moveTo>
                    <a:cubicBezTo>
                      <a:pt x="1631" y="110"/>
                      <a:pt x="1623" y="97"/>
                      <a:pt x="1614" y="85"/>
                    </a:cubicBezTo>
                    <a:cubicBezTo>
                      <a:pt x="1620" y="80"/>
                      <a:pt x="1620" y="80"/>
                      <a:pt x="1620" y="80"/>
                    </a:cubicBezTo>
                    <a:cubicBezTo>
                      <a:pt x="1630" y="92"/>
                      <a:pt x="1639" y="107"/>
                      <a:pt x="1645" y="122"/>
                    </a:cubicBezTo>
                    <a:lnTo>
                      <a:pt x="1638" y="125"/>
                    </a:lnTo>
                    <a:close/>
                    <a:moveTo>
                      <a:pt x="1300" y="108"/>
                    </a:moveTo>
                    <a:cubicBezTo>
                      <a:pt x="1293" y="105"/>
                      <a:pt x="1293" y="105"/>
                      <a:pt x="1293" y="105"/>
                    </a:cubicBezTo>
                    <a:cubicBezTo>
                      <a:pt x="1301" y="90"/>
                      <a:pt x="1310" y="76"/>
                      <a:pt x="1321" y="64"/>
                    </a:cubicBezTo>
                    <a:cubicBezTo>
                      <a:pt x="1327" y="69"/>
                      <a:pt x="1327" y="69"/>
                      <a:pt x="1327" y="69"/>
                    </a:cubicBezTo>
                    <a:cubicBezTo>
                      <a:pt x="1316" y="81"/>
                      <a:pt x="1308" y="94"/>
                      <a:pt x="1300" y="108"/>
                    </a:cubicBezTo>
                    <a:close/>
                    <a:moveTo>
                      <a:pt x="1581" y="51"/>
                    </a:moveTo>
                    <a:cubicBezTo>
                      <a:pt x="1569" y="41"/>
                      <a:pt x="1556" y="33"/>
                      <a:pt x="1541" y="26"/>
                    </a:cubicBezTo>
                    <a:cubicBezTo>
                      <a:pt x="1545" y="19"/>
                      <a:pt x="1545" y="19"/>
                      <a:pt x="1545" y="19"/>
                    </a:cubicBezTo>
                    <a:cubicBezTo>
                      <a:pt x="1560" y="26"/>
                      <a:pt x="1574" y="35"/>
                      <a:pt x="1586" y="45"/>
                    </a:cubicBezTo>
                    <a:lnTo>
                      <a:pt x="1581" y="51"/>
                    </a:lnTo>
                    <a:close/>
                    <a:moveTo>
                      <a:pt x="1362" y="39"/>
                    </a:moveTo>
                    <a:cubicBezTo>
                      <a:pt x="1357" y="32"/>
                      <a:pt x="1357" y="32"/>
                      <a:pt x="1357" y="32"/>
                    </a:cubicBezTo>
                    <a:cubicBezTo>
                      <a:pt x="1371" y="23"/>
                      <a:pt x="1386" y="16"/>
                      <a:pt x="1401" y="11"/>
                    </a:cubicBezTo>
                    <a:cubicBezTo>
                      <a:pt x="1404" y="18"/>
                      <a:pt x="1404" y="18"/>
                      <a:pt x="1404" y="18"/>
                    </a:cubicBezTo>
                    <a:cubicBezTo>
                      <a:pt x="1389" y="23"/>
                      <a:pt x="1375" y="30"/>
                      <a:pt x="1362" y="39"/>
                    </a:cubicBezTo>
                    <a:close/>
                    <a:moveTo>
                      <a:pt x="1497" y="12"/>
                    </a:moveTo>
                    <a:cubicBezTo>
                      <a:pt x="1481" y="9"/>
                      <a:pt x="1465" y="8"/>
                      <a:pt x="1450" y="9"/>
                    </a:cubicBezTo>
                    <a:cubicBezTo>
                      <a:pt x="1449" y="1"/>
                      <a:pt x="1449" y="1"/>
                      <a:pt x="1449" y="1"/>
                    </a:cubicBezTo>
                    <a:cubicBezTo>
                      <a:pt x="1466" y="0"/>
                      <a:pt x="1482" y="1"/>
                      <a:pt x="1498" y="4"/>
                    </a:cubicBezTo>
                    <a:lnTo>
                      <a:pt x="149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p>
            </p:txBody>
          </p:sp>
        </p:grpSp>
        <p:grpSp>
          <p:nvGrpSpPr>
            <p:cNvPr id="3" name="Group 2"/>
            <p:cNvGrpSpPr/>
            <p:nvPr/>
          </p:nvGrpSpPr>
          <p:grpSpPr>
            <a:xfrm>
              <a:off x="0" y="4288496"/>
              <a:ext cx="6358287" cy="478938"/>
              <a:chOff x="0" y="4655843"/>
              <a:chExt cx="3493294" cy="263132"/>
            </a:xfrm>
          </p:grpSpPr>
          <p:sp>
            <p:nvSpPr>
              <p:cNvPr id="85" name="Rectangle 84">
                <a:extLst>
                  <a:ext uri="{FF2B5EF4-FFF2-40B4-BE49-F238E27FC236}">
                    <a16:creationId xmlns:a16="http://schemas.microsoft.com/office/drawing/2014/main" id="{BD2D3B7C-AB6F-4555-BB04-96956AF7A318}"/>
                  </a:ext>
                </a:extLst>
              </p:cNvPr>
              <p:cNvSpPr/>
              <p:nvPr/>
            </p:nvSpPr>
            <p:spPr bwMode="auto">
              <a:xfrm>
                <a:off x="5074" y="4655843"/>
                <a:ext cx="3480994" cy="263132"/>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126" name="Straight Connector 125">
                <a:extLst>
                  <a:ext uri="{FF2B5EF4-FFF2-40B4-BE49-F238E27FC236}">
                    <a16:creationId xmlns:a16="http://schemas.microsoft.com/office/drawing/2014/main" id="{28CAC48B-4DAC-4215-89F6-185BD9BE76C6}"/>
                  </a:ext>
                </a:extLst>
              </p:cNvPr>
              <p:cNvCxnSpPr>
                <a:cxnSpLocks/>
              </p:cNvCxnSpPr>
              <p:nvPr/>
            </p:nvCxnSpPr>
            <p:spPr>
              <a:xfrm>
                <a:off x="0" y="4795245"/>
                <a:ext cx="3493294"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19" name="Group 118">
            <a:extLst>
              <a:ext uri="{FF2B5EF4-FFF2-40B4-BE49-F238E27FC236}">
                <a16:creationId xmlns:a16="http://schemas.microsoft.com/office/drawing/2014/main" id="{E5691F86-88F8-41B2-B07F-6021649A1998}"/>
              </a:ext>
            </a:extLst>
          </p:cNvPr>
          <p:cNvGrpSpPr/>
          <p:nvPr/>
        </p:nvGrpSpPr>
        <p:grpSpPr>
          <a:xfrm>
            <a:off x="2240384" y="3772627"/>
            <a:ext cx="705198" cy="903580"/>
            <a:chOff x="9251950" y="2737151"/>
            <a:chExt cx="369887" cy="509588"/>
          </a:xfrm>
        </p:grpSpPr>
        <p:sp>
          <p:nvSpPr>
            <p:cNvPr id="120" name="Oval 67">
              <a:extLst>
                <a:ext uri="{FF2B5EF4-FFF2-40B4-BE49-F238E27FC236}">
                  <a16:creationId xmlns:a16="http://schemas.microsoft.com/office/drawing/2014/main" id="{DC4E9731-84B5-4A69-9D94-EC39724FD23D}"/>
                </a:ext>
              </a:extLst>
            </p:cNvPr>
            <p:cNvSpPr>
              <a:spLocks noChangeArrowheads="1"/>
            </p:cNvSpPr>
            <p:nvPr/>
          </p:nvSpPr>
          <p:spPr bwMode="auto">
            <a:xfrm>
              <a:off x="9325791" y="2817082"/>
              <a:ext cx="220618" cy="216374"/>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92500" lnSpcReduction="10000"/>
            </a:bodyPr>
            <a:lstStyle/>
            <a:p>
              <a:endParaRPr lang="en-GB"/>
            </a:p>
          </p:txBody>
        </p:sp>
        <p:sp>
          <p:nvSpPr>
            <p:cNvPr id="121" name="Freeform 66">
              <a:extLst>
                <a:ext uri="{FF2B5EF4-FFF2-40B4-BE49-F238E27FC236}">
                  <a16:creationId xmlns:a16="http://schemas.microsoft.com/office/drawing/2014/main" id="{3C080BDF-5A62-48C0-884B-11E22DEA7F29}"/>
                </a:ext>
              </a:extLst>
            </p:cNvPr>
            <p:cNvSpPr>
              <a:spLocks noEditPoints="1"/>
            </p:cNvSpPr>
            <p:nvPr/>
          </p:nvSpPr>
          <p:spPr bwMode="auto">
            <a:xfrm>
              <a:off x="9251950" y="2737151"/>
              <a:ext cx="369887" cy="509588"/>
            </a:xfrm>
            <a:custGeom>
              <a:avLst/>
              <a:gdLst>
                <a:gd name="T0" fmla="*/ 54 w 108"/>
                <a:gd name="T1" fmla="*/ 0 h 149"/>
                <a:gd name="T2" fmla="*/ 0 w 108"/>
                <a:gd name="T3" fmla="*/ 54 h 149"/>
                <a:gd name="T4" fmla="*/ 54 w 108"/>
                <a:gd name="T5" fmla="*/ 149 h 149"/>
                <a:gd name="T6" fmla="*/ 108 w 108"/>
                <a:gd name="T7" fmla="*/ 54 h 149"/>
                <a:gd name="T8" fmla="*/ 54 w 108"/>
                <a:gd name="T9" fmla="*/ 0 h 149"/>
                <a:gd name="T10" fmla="*/ 54 w 108"/>
                <a:gd name="T11" fmla="*/ 82 h 149"/>
                <a:gd name="T12" fmla="*/ 27 w 108"/>
                <a:gd name="T13" fmla="*/ 56 h 149"/>
                <a:gd name="T14" fmla="*/ 54 w 108"/>
                <a:gd name="T15" fmla="*/ 29 h 149"/>
                <a:gd name="T16" fmla="*/ 81 w 108"/>
                <a:gd name="T17" fmla="*/ 56 h 149"/>
                <a:gd name="T18" fmla="*/ 54 w 108"/>
                <a:gd name="T19" fmla="*/ 8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9">
                  <a:moveTo>
                    <a:pt x="54" y="0"/>
                  </a:moveTo>
                  <a:cubicBezTo>
                    <a:pt x="24" y="0"/>
                    <a:pt x="0" y="24"/>
                    <a:pt x="0" y="54"/>
                  </a:cubicBezTo>
                  <a:cubicBezTo>
                    <a:pt x="0" y="100"/>
                    <a:pt x="54" y="149"/>
                    <a:pt x="54" y="149"/>
                  </a:cubicBezTo>
                  <a:cubicBezTo>
                    <a:pt x="54" y="149"/>
                    <a:pt x="108" y="100"/>
                    <a:pt x="108" y="54"/>
                  </a:cubicBezTo>
                  <a:cubicBezTo>
                    <a:pt x="108" y="24"/>
                    <a:pt x="84" y="0"/>
                    <a:pt x="54" y="0"/>
                  </a:cubicBezTo>
                  <a:close/>
                  <a:moveTo>
                    <a:pt x="54" y="82"/>
                  </a:moveTo>
                  <a:cubicBezTo>
                    <a:pt x="39" y="82"/>
                    <a:pt x="27" y="70"/>
                    <a:pt x="27" y="56"/>
                  </a:cubicBezTo>
                  <a:cubicBezTo>
                    <a:pt x="27" y="41"/>
                    <a:pt x="39" y="29"/>
                    <a:pt x="54" y="29"/>
                  </a:cubicBezTo>
                  <a:cubicBezTo>
                    <a:pt x="69" y="29"/>
                    <a:pt x="81" y="41"/>
                    <a:pt x="81" y="56"/>
                  </a:cubicBezTo>
                  <a:cubicBezTo>
                    <a:pt x="81" y="70"/>
                    <a:pt x="69" y="82"/>
                    <a:pt x="54" y="8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122" name="Oval 67">
              <a:extLst>
                <a:ext uri="{FF2B5EF4-FFF2-40B4-BE49-F238E27FC236}">
                  <a16:creationId xmlns:a16="http://schemas.microsoft.com/office/drawing/2014/main" id="{E406EFA5-0D9B-4762-AA13-3B8528FE3B8A}"/>
                </a:ext>
              </a:extLst>
            </p:cNvPr>
            <p:cNvSpPr>
              <a:spLocks noChangeArrowheads="1"/>
            </p:cNvSpPr>
            <p:nvPr/>
          </p:nvSpPr>
          <p:spPr bwMode="auto">
            <a:xfrm>
              <a:off x="9394825" y="2884788"/>
              <a:ext cx="82550" cy="8096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
        <p:nvSpPr>
          <p:cNvPr id="66" name="TextBox 65">
            <a:extLst>
              <a:ext uri="{FF2B5EF4-FFF2-40B4-BE49-F238E27FC236}">
                <a16:creationId xmlns:a16="http://schemas.microsoft.com/office/drawing/2014/main" id="{4B56C752-92BE-4B2D-ACB6-A6B2F3F8CA58}"/>
              </a:ext>
            </a:extLst>
          </p:cNvPr>
          <p:cNvSpPr txBox="1"/>
          <p:nvPr/>
        </p:nvSpPr>
        <p:spPr>
          <a:xfrm>
            <a:off x="314048" y="265497"/>
            <a:ext cx="7687611" cy="457427"/>
          </a:xfrm>
          <a:prstGeom prst="rect">
            <a:avLst/>
          </a:prstGeom>
          <a:noFill/>
        </p:spPr>
        <p:txBody>
          <a:bodyPr wrap="square" lIns="0" tIns="0" rIns="0" bIns="0" rtlCol="0" anchor="ctr" anchorCtr="0">
            <a:noAutofit/>
          </a:bodyPr>
          <a:lstStyle>
            <a:defPPr>
              <a:defRPr lang="en-US"/>
            </a:defPPr>
            <a:lvl1pPr algn="ctr">
              <a:lnSpc>
                <a:spcPct val="120000"/>
              </a:lnSpc>
              <a:defRPr sz="1600" b="1">
                <a:solidFill>
                  <a:schemeClr val="tx1">
                    <a:lumMod val="75000"/>
                    <a:lumOff val="25000"/>
                  </a:schemeClr>
                </a:solidFill>
              </a:defRPr>
            </a:lvl1pPr>
          </a:lstStyle>
          <a:p>
            <a:pPr algn="l"/>
            <a:r>
              <a:rPr lang="da-DK" sz="2800" dirty="0"/>
              <a:t>Initiating an Investigation (Policy II-D)</a:t>
            </a:r>
            <a:endParaRPr lang="en-US" sz="2800" dirty="0"/>
          </a:p>
        </p:txBody>
      </p:sp>
      <p:sp>
        <p:nvSpPr>
          <p:cNvPr id="59" name="Freeform 52">
            <a:extLst>
              <a:ext uri="{FF2B5EF4-FFF2-40B4-BE49-F238E27FC236}">
                <a16:creationId xmlns:a16="http://schemas.microsoft.com/office/drawing/2014/main" id="{47FA910B-B9B9-4EFA-AFE0-F4E454F37A9D}"/>
              </a:ext>
            </a:extLst>
          </p:cNvPr>
          <p:cNvSpPr>
            <a:spLocks/>
          </p:cNvSpPr>
          <p:nvPr/>
        </p:nvSpPr>
        <p:spPr bwMode="auto">
          <a:xfrm>
            <a:off x="3350691" y="4152909"/>
            <a:ext cx="10532" cy="952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0"/>
                  <a:pt x="0" y="0"/>
                  <a:pt x="0" y="0"/>
                </a:cubicBez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3" name="Picture Text Option" hidden="1">
            <a:extLst>
              <a:ext uri="{FF2B5EF4-FFF2-40B4-BE49-F238E27FC236}">
                <a16:creationId xmlns:a16="http://schemas.microsoft.com/office/drawing/2014/main" id="{EF94B5A8-AE3F-45CA-8BEA-D7AF8472E0F0}"/>
              </a:ext>
            </a:extLst>
          </p:cNvPr>
          <p:cNvSpPr txBox="1"/>
          <p:nvPr/>
        </p:nvSpPr>
        <p:spPr>
          <a:xfrm>
            <a:off x="553518" y="3398798"/>
            <a:ext cx="3824729" cy="692498"/>
          </a:xfrm>
          <a:prstGeom prst="rect">
            <a:avLst/>
          </a:prstGeom>
          <a:noFill/>
        </p:spPr>
        <p:txBody>
          <a:bodyPr wrap="square" lIns="0" tIns="0" rIns="0" bIns="0" rtlCol="0" anchor="t">
            <a:noAutofit/>
          </a:bodyPr>
          <a:lstStyle/>
          <a:p>
            <a:r>
              <a:rPr lang="da-DK" sz="1600" dirty="0">
                <a:solidFill>
                  <a:schemeClr val="tx1">
                    <a:lumMod val="75000"/>
                    <a:lumOff val="25000"/>
                  </a:schemeClr>
                </a:solidFill>
              </a:rPr>
              <a:t>Lorem ipsum dolor sit amet, consectetur adipiscing elit</a:t>
            </a:r>
          </a:p>
        </p:txBody>
      </p:sp>
      <p:pic>
        <p:nvPicPr>
          <p:cNvPr id="6" name="Picture Option"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18" y="736208"/>
            <a:ext cx="3824729" cy="2549182"/>
          </a:xfrm>
          <a:prstGeom prst="roundRect">
            <a:avLst>
              <a:gd name="adj" fmla="val 8594"/>
            </a:avLst>
          </a:prstGeom>
          <a:solidFill>
            <a:srgbClr val="FFFFFF">
              <a:shade val="85000"/>
            </a:srgbClr>
          </a:solidFill>
          <a:ln>
            <a:noFill/>
          </a:ln>
          <a:effectLst/>
        </p:spPr>
      </p:pic>
      <p:graphicFrame>
        <p:nvGraphicFramePr>
          <p:cNvPr id="61" name="Bar Graph Option" hidden="1"/>
          <p:cNvGraphicFramePr>
            <a:graphicFrameLocks/>
          </p:cNvGraphicFramePr>
          <p:nvPr/>
        </p:nvGraphicFramePr>
        <p:xfrm>
          <a:off x="449936" y="394061"/>
          <a:ext cx="4267200" cy="3678054"/>
        </p:xfrm>
        <a:graphic>
          <a:graphicData uri="http://schemas.openxmlformats.org/drawingml/2006/chart">
            <c:chart xmlns:c="http://schemas.openxmlformats.org/drawingml/2006/chart" xmlns:r="http://schemas.openxmlformats.org/officeDocument/2006/relationships" r:id="rId4"/>
          </a:graphicData>
        </a:graphic>
      </p:graphicFrame>
      <p:grpSp>
        <p:nvGrpSpPr>
          <p:cNvPr id="16" name="Group 15">
            <a:extLst>
              <a:ext uri="{FF2B5EF4-FFF2-40B4-BE49-F238E27FC236}">
                <a16:creationId xmlns:a16="http://schemas.microsoft.com/office/drawing/2014/main" id="{7B01622D-A939-E408-D75E-E94D906768B5}"/>
              </a:ext>
            </a:extLst>
          </p:cNvPr>
          <p:cNvGrpSpPr/>
          <p:nvPr/>
        </p:nvGrpSpPr>
        <p:grpSpPr>
          <a:xfrm>
            <a:off x="314048" y="1007022"/>
            <a:ext cx="6693293" cy="2181818"/>
            <a:chOff x="735449" y="1392288"/>
            <a:chExt cx="1989947" cy="1142590"/>
          </a:xfrm>
        </p:grpSpPr>
        <p:sp>
          <p:nvSpPr>
            <p:cNvPr id="20" name="Rectangle 19">
              <a:extLst>
                <a:ext uri="{FF2B5EF4-FFF2-40B4-BE49-F238E27FC236}">
                  <a16:creationId xmlns:a16="http://schemas.microsoft.com/office/drawing/2014/main" id="{E787EB3A-FDC7-C5E4-885D-5CD0F110A9CE}"/>
                </a:ext>
              </a:extLst>
            </p:cNvPr>
            <p:cNvSpPr/>
            <p:nvPr/>
          </p:nvSpPr>
          <p:spPr>
            <a:xfrm>
              <a:off x="735449" y="1392288"/>
              <a:ext cx="1989947" cy="113340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1542952D-B317-4F5A-5B1E-E9DA3F020059}"/>
                </a:ext>
              </a:extLst>
            </p:cNvPr>
            <p:cNvSpPr txBox="1"/>
            <p:nvPr/>
          </p:nvSpPr>
          <p:spPr>
            <a:xfrm>
              <a:off x="915176" y="1401473"/>
              <a:ext cx="1784222" cy="11334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r>
                <a:rPr lang="en-US" dirty="0"/>
                <a:t>If a report is assigned for investigation, it is given a status of either:</a:t>
              </a:r>
            </a:p>
            <a:p>
              <a:pPr marL="628642" lvl="1" indent="-285750">
                <a:buFont typeface="Arial" panose="020B0604020202020204" pitchFamily="34" charset="0"/>
                <a:buChar char="•"/>
              </a:pPr>
              <a:r>
                <a:rPr lang="en-US" dirty="0"/>
                <a:t> </a:t>
              </a:r>
              <a:r>
                <a:rPr lang="en-US" b="1" dirty="0"/>
                <a:t>Priority I </a:t>
              </a:r>
              <a:r>
                <a:rPr lang="en-US" dirty="0"/>
                <a:t>(24 hours) </a:t>
              </a:r>
            </a:p>
            <a:p>
              <a:pPr marL="628642" lvl="1" indent="-285750">
                <a:buFont typeface="Arial" panose="020B0604020202020204" pitchFamily="34" charset="0"/>
                <a:buChar char="•"/>
              </a:pPr>
              <a:r>
                <a:rPr lang="en-US" dirty="0"/>
                <a:t> </a:t>
              </a:r>
              <a:r>
                <a:rPr lang="en-US" b="1" dirty="0"/>
                <a:t>Priority II </a:t>
              </a:r>
              <a:r>
                <a:rPr lang="en-US" dirty="0"/>
                <a:t>(72 hours)</a:t>
              </a:r>
            </a:p>
            <a:p>
              <a:pPr lvl="0" defTabSz="914400">
                <a:defRPr/>
              </a:pPr>
              <a:endParaRPr lang="en-US" dirty="0"/>
            </a:p>
            <a:p>
              <a:pPr lvl="0" defTabSz="914400">
                <a:defRPr/>
              </a:pPr>
              <a:r>
                <a:rPr lang="en-US" dirty="0"/>
                <a:t>Initiation occurs when all victim children are interviewed or observed (if too young for an interview) within the designated time frames. </a:t>
              </a:r>
            </a:p>
            <a:p>
              <a:pPr marL="171450" lvl="0" indent="-171450" defTabSz="914400">
                <a:buFont typeface="Arial" panose="020B0604020202020204" pitchFamily="34" charset="0"/>
                <a:buChar char="•"/>
                <a:defRPr/>
              </a:pPr>
              <a:endParaRPr lang="en-US" dirty="0"/>
            </a:p>
            <a:p>
              <a:pPr lvl="0" defTabSz="914400">
                <a:defRPr/>
              </a:pPr>
              <a:r>
                <a:rPr lang="en-US" dirty="0"/>
                <a:t>The investigation can be open for </a:t>
              </a:r>
              <a:r>
                <a:rPr lang="en-US" b="1" dirty="0"/>
                <a:t>30 days</a:t>
              </a:r>
              <a:r>
                <a:rPr lang="en-US" dirty="0"/>
                <a:t>. The supervisor has an additional </a:t>
              </a:r>
              <a:r>
                <a:rPr lang="en-US" b="1" dirty="0"/>
                <a:t>15 days </a:t>
              </a:r>
              <a:r>
                <a:rPr lang="en-US" dirty="0"/>
                <a:t>to approve. </a:t>
              </a:r>
            </a:p>
            <a:p>
              <a:pPr marL="171450" lvl="0" indent="-171450" defTabSz="914400">
                <a:buFont typeface="Arial" panose="020B0604020202020204" pitchFamily="34" charset="0"/>
                <a:buChar char="•"/>
                <a:defRPr/>
              </a:pPr>
              <a:endParaRPr lang="en-US" dirty="0"/>
            </a:p>
          </p:txBody>
        </p:sp>
      </p:grpSp>
      <p:pic>
        <p:nvPicPr>
          <p:cNvPr id="29" name="Graphic 28" descr="Checkbox Checked with solid fill">
            <a:extLst>
              <a:ext uri="{FF2B5EF4-FFF2-40B4-BE49-F238E27FC236}">
                <a16:creationId xmlns:a16="http://schemas.microsoft.com/office/drawing/2014/main" id="{D809A8A7-ACDE-3E79-F43F-849D7FB9F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048" y="942998"/>
            <a:ext cx="555970" cy="555970"/>
          </a:xfrm>
          <a:prstGeom prst="rect">
            <a:avLst/>
          </a:prstGeom>
        </p:spPr>
      </p:pic>
      <p:pic>
        <p:nvPicPr>
          <p:cNvPr id="2" name="Graphic 1" descr="Checkbox Checked with solid fill">
            <a:extLst>
              <a:ext uri="{FF2B5EF4-FFF2-40B4-BE49-F238E27FC236}">
                <a16:creationId xmlns:a16="http://schemas.microsoft.com/office/drawing/2014/main" id="{29140A8D-1F83-1F18-CFC4-9879830786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048" y="1794234"/>
            <a:ext cx="555970" cy="555970"/>
          </a:xfrm>
          <a:prstGeom prst="rect">
            <a:avLst/>
          </a:prstGeom>
        </p:spPr>
      </p:pic>
      <p:pic>
        <p:nvPicPr>
          <p:cNvPr id="10" name="Graphic 9" descr="Checkbox Checked with solid fill">
            <a:extLst>
              <a:ext uri="{FF2B5EF4-FFF2-40B4-BE49-F238E27FC236}">
                <a16:creationId xmlns:a16="http://schemas.microsoft.com/office/drawing/2014/main" id="{7620E52B-297C-1DE5-2201-42B9DDA2A5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048" y="2449949"/>
            <a:ext cx="555970" cy="555970"/>
          </a:xfrm>
          <a:prstGeom prst="rect">
            <a:avLst/>
          </a:prstGeom>
        </p:spPr>
      </p:pic>
    </p:spTree>
    <p:extLst>
      <p:ext uri="{BB962C8B-B14F-4D97-AF65-F5344CB8AC3E}">
        <p14:creationId xmlns:p14="http://schemas.microsoft.com/office/powerpoint/2010/main" val="41081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000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0-#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fade">
                                      <p:cBhvr>
                                        <p:cTn id="16"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Graphic spid="61" grpId="0">
        <p:bldAsOne/>
      </p:bldGraphic>
    </p:bldLst>
  </p:timing>
</p:sld>
</file>

<file path=ppt/theme/theme1.xml><?xml version="1.0" encoding="utf-8"?>
<a:theme xmlns:a="http://schemas.openxmlformats.org/drawingml/2006/main" name="Office Theme">
  <a:themeElements>
    <a:clrScheme name="project_managment_timeline">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7030A0"/>
      </a:accent5>
      <a:accent6>
        <a:srgbClr val="BFBFBF"/>
      </a:accent6>
      <a:hlink>
        <a:srgbClr val="3F3F3F"/>
      </a:hlink>
      <a:folHlink>
        <a:srgbClr val="7F7F7F"/>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roject_managment_timeline">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7030A0"/>
    </a:accent5>
    <a:accent6>
      <a:srgbClr val="BFBFBF"/>
    </a:accent6>
    <a:hlink>
      <a:srgbClr val="3F3F3F"/>
    </a:hlink>
    <a:folHlink>
      <a:srgbClr val="7F7F7F"/>
    </a:folHlink>
  </a:clrScheme>
</a:themeOverride>
</file>

<file path=ppt/theme/themeOverride2.xml><?xml version="1.0" encoding="utf-8"?>
<a:themeOverride xmlns:a="http://schemas.openxmlformats.org/drawingml/2006/main">
  <a:clrScheme name="project_managment_timeline">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7030A0"/>
    </a:accent5>
    <a:accent6>
      <a:srgbClr val="BFBFBF"/>
    </a:accent6>
    <a:hlink>
      <a:srgbClr val="3F3F3F"/>
    </a:hlink>
    <a:folHlink>
      <a:srgbClr val="7F7F7F"/>
    </a:folHlink>
  </a:clrScheme>
</a:themeOverride>
</file>

<file path=ppt/theme/themeOverride3.xml><?xml version="1.0" encoding="utf-8"?>
<a:themeOverride xmlns:a="http://schemas.openxmlformats.org/drawingml/2006/main">
  <a:clrScheme name="project_managment_timeline">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7030A0"/>
    </a:accent5>
    <a:accent6>
      <a:srgbClr val="BFBFBF"/>
    </a:accent6>
    <a:hlink>
      <a:srgbClr val="3F3F3F"/>
    </a:hlink>
    <a:folHlink>
      <a:srgbClr val="7F7F7F"/>
    </a:folHlink>
  </a:clrScheme>
</a:themeOverride>
</file>

<file path=docProps/app.xml><?xml version="1.0" encoding="utf-8"?>
<Properties xmlns="http://schemas.openxmlformats.org/officeDocument/2006/extended-properties" xmlns:vt="http://schemas.openxmlformats.org/officeDocument/2006/docPropsVTypes">
  <TotalTime>16502</TotalTime>
  <Words>2545</Words>
  <Application>Microsoft Office PowerPoint</Application>
  <PresentationFormat>On-screen Show (16:9)</PresentationFormat>
  <Paragraphs>338</Paragraphs>
  <Slides>24</Slides>
  <Notes>22</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Franklin Gothic Heavy</vt:lpstr>
      <vt:lpstr>Roboto</vt:lpstr>
      <vt:lpstr>Office Theme</vt:lpstr>
      <vt:lpstr>1_PresenterMedia.com Animated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angger setyaki</dc:creator>
  <cp:lastModifiedBy>Stephanie N. Clowers</cp:lastModifiedBy>
  <cp:revision>2589</cp:revision>
  <dcterms:created xsi:type="dcterms:W3CDTF">2017-04-25T15:41:38Z</dcterms:created>
  <dcterms:modified xsi:type="dcterms:W3CDTF">2024-12-02T18:41:16Z</dcterms:modified>
  <cp:contentStatus/>
</cp:coreProperties>
</file>