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0E_B7A7450E.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7" r:id="rId1"/>
    <p:sldMasterId id="2147483885" r:id="rId2"/>
  </p:sldMasterIdLst>
  <p:notesMasterIdLst>
    <p:notesMasterId r:id="rId25"/>
  </p:notesMasterIdLst>
  <p:sldIdLst>
    <p:sldId id="265" r:id="rId3"/>
    <p:sldId id="270" r:id="rId4"/>
    <p:sldId id="376" r:id="rId5"/>
    <p:sldId id="266" r:id="rId6"/>
    <p:sldId id="400" r:id="rId7"/>
    <p:sldId id="372" r:id="rId8"/>
    <p:sldId id="401" r:id="rId9"/>
    <p:sldId id="402" r:id="rId10"/>
    <p:sldId id="386" r:id="rId11"/>
    <p:sldId id="384" r:id="rId12"/>
    <p:sldId id="387" r:id="rId13"/>
    <p:sldId id="389" r:id="rId14"/>
    <p:sldId id="388" r:id="rId15"/>
    <p:sldId id="399" r:id="rId16"/>
    <p:sldId id="390" r:id="rId17"/>
    <p:sldId id="391" r:id="rId18"/>
    <p:sldId id="392" r:id="rId19"/>
    <p:sldId id="395" r:id="rId20"/>
    <p:sldId id="393" r:id="rId21"/>
    <p:sldId id="319" r:id="rId22"/>
    <p:sldId id="394" r:id="rId23"/>
    <p:sldId id="39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B5195B-9C2B-103B-A9C8-E2A44E046D51}" name="Stephanie N. Clowers" initials="SC" userId="S::snclowers@midsouth.ualr.edu::bf36c5f3-0af6-4153-a71a-7642ea3b6d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7893" autoAdjust="0"/>
  </p:normalViewPr>
  <p:slideViewPr>
    <p:cSldViewPr snapToGrid="0">
      <p:cViewPr varScale="1">
        <p:scale>
          <a:sx n="97" d="100"/>
          <a:sy n="97" d="100"/>
        </p:scale>
        <p:origin x="11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omments/modernComment_10E_B7A7450E.xml><?xml version="1.0" encoding="utf-8"?>
<p188:cmLst xmlns:a="http://schemas.openxmlformats.org/drawingml/2006/main" xmlns:r="http://schemas.openxmlformats.org/officeDocument/2006/relationships" xmlns:p188="http://schemas.microsoft.com/office/powerpoint/2018/8/main">
  <p188:cm id="{B94B37C4-A6E4-4532-9FEC-4FE8645BB0AD}" authorId="{B3B5195B-9C2B-103B-A9C8-E2A44E046D51}" created="2024-09-27T15:13:35.479">
    <pc:sldMkLst xmlns:pc="http://schemas.microsoft.com/office/powerpoint/2013/main/command">
      <pc:docMk/>
      <pc:sldMk cId="3081192718" sldId="270"/>
    </pc:sldMkLst>
    <p188:txBody>
      <a:bodyPr/>
      <a:lstStyle/>
      <a:p>
        <a:r>
          <a:rPr lang="en-US"/>
          <a:t>Added this slide for flow</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8.sv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8.sv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image" Target="../media/image7.png"/><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EF616-59E7-4986-A040-A3644D94071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5D7DB97-3B0C-43B4-9F1E-BDECD0ECA84F}">
      <dgm:prSet custT="1"/>
      <dgm:spPr/>
      <dgm:t>
        <a:bodyPr/>
        <a:lstStyle/>
        <a:p>
          <a:pPr>
            <a:lnSpc>
              <a:spcPct val="100000"/>
            </a:lnSpc>
          </a:pPr>
          <a:r>
            <a:rPr lang="en-US" sz="2000" dirty="0"/>
            <a:t>Dress for success</a:t>
          </a:r>
        </a:p>
      </dgm:t>
    </dgm:pt>
    <dgm:pt modelId="{1355F274-0485-4287-8141-BF5CC619C692}" type="parTrans" cxnId="{6459054A-5CE3-4406-BBE2-7A74E729E53A}">
      <dgm:prSet/>
      <dgm:spPr/>
      <dgm:t>
        <a:bodyPr/>
        <a:lstStyle/>
        <a:p>
          <a:endParaRPr lang="en-US"/>
        </a:p>
      </dgm:t>
    </dgm:pt>
    <dgm:pt modelId="{A2BC9820-1DF1-469B-9D4F-070D2A63761C}" type="sibTrans" cxnId="{6459054A-5CE3-4406-BBE2-7A74E729E53A}">
      <dgm:prSet/>
      <dgm:spPr/>
      <dgm:t>
        <a:bodyPr/>
        <a:lstStyle/>
        <a:p>
          <a:pPr>
            <a:lnSpc>
              <a:spcPct val="100000"/>
            </a:lnSpc>
          </a:pPr>
          <a:endParaRPr lang="en-US"/>
        </a:p>
      </dgm:t>
    </dgm:pt>
    <dgm:pt modelId="{93C333E9-0991-488A-9BAD-42277335E50B}">
      <dgm:prSet custT="1"/>
      <dgm:spPr/>
      <dgm:t>
        <a:bodyPr/>
        <a:lstStyle/>
        <a:p>
          <a:pPr>
            <a:lnSpc>
              <a:spcPct val="100000"/>
            </a:lnSpc>
          </a:pPr>
          <a:r>
            <a:rPr lang="en-US" sz="2000" dirty="0"/>
            <a:t>Be confident, not cocky</a:t>
          </a:r>
        </a:p>
      </dgm:t>
    </dgm:pt>
    <dgm:pt modelId="{89763D79-DA06-4611-A270-4410CB422FCE}" type="parTrans" cxnId="{F4DB1141-0A76-4EF9-87C7-FB2B389C34D8}">
      <dgm:prSet/>
      <dgm:spPr/>
      <dgm:t>
        <a:bodyPr/>
        <a:lstStyle/>
        <a:p>
          <a:endParaRPr lang="en-US"/>
        </a:p>
      </dgm:t>
    </dgm:pt>
    <dgm:pt modelId="{4683D607-5EED-487B-AD00-681F1103BB57}" type="sibTrans" cxnId="{F4DB1141-0A76-4EF9-87C7-FB2B389C34D8}">
      <dgm:prSet/>
      <dgm:spPr/>
      <dgm:t>
        <a:bodyPr/>
        <a:lstStyle/>
        <a:p>
          <a:pPr>
            <a:lnSpc>
              <a:spcPct val="100000"/>
            </a:lnSpc>
          </a:pPr>
          <a:endParaRPr lang="en-US"/>
        </a:p>
      </dgm:t>
    </dgm:pt>
    <dgm:pt modelId="{0D7FBD13-9C02-4511-A7CB-F2B2D83F38AF}">
      <dgm:prSet custT="1"/>
      <dgm:spPr/>
      <dgm:t>
        <a:bodyPr/>
        <a:lstStyle/>
        <a:p>
          <a:pPr>
            <a:lnSpc>
              <a:spcPct val="100000"/>
            </a:lnSpc>
          </a:pPr>
          <a:r>
            <a:rPr lang="en-US" sz="2000" dirty="0"/>
            <a:t>Do what you say you will do</a:t>
          </a:r>
        </a:p>
      </dgm:t>
    </dgm:pt>
    <dgm:pt modelId="{7A230A5F-58F6-4FE8-9718-352AFD1DE989}" type="parTrans" cxnId="{40229611-6465-4FAE-BAA7-E28298116BFE}">
      <dgm:prSet/>
      <dgm:spPr/>
      <dgm:t>
        <a:bodyPr/>
        <a:lstStyle/>
        <a:p>
          <a:endParaRPr lang="en-US"/>
        </a:p>
      </dgm:t>
    </dgm:pt>
    <dgm:pt modelId="{C2F1B768-1B3C-41E0-95B0-179208BFE217}" type="sibTrans" cxnId="{40229611-6465-4FAE-BAA7-E28298116BFE}">
      <dgm:prSet/>
      <dgm:spPr/>
      <dgm:t>
        <a:bodyPr/>
        <a:lstStyle/>
        <a:p>
          <a:pPr>
            <a:lnSpc>
              <a:spcPct val="100000"/>
            </a:lnSpc>
          </a:pPr>
          <a:endParaRPr lang="en-US"/>
        </a:p>
      </dgm:t>
    </dgm:pt>
    <dgm:pt modelId="{5B66CA82-B360-43A5-A44F-D6CC4094894A}">
      <dgm:prSet custT="1"/>
      <dgm:spPr/>
      <dgm:t>
        <a:bodyPr/>
        <a:lstStyle/>
        <a:p>
          <a:pPr>
            <a:lnSpc>
              <a:spcPct val="100000"/>
            </a:lnSpc>
          </a:pPr>
          <a:r>
            <a:rPr lang="en-US" sz="2000" dirty="0"/>
            <a:t>Be an expert in your field</a:t>
          </a:r>
        </a:p>
      </dgm:t>
    </dgm:pt>
    <dgm:pt modelId="{6652123F-AF6F-425F-A626-ECAA69D88B2E}" type="parTrans" cxnId="{0F815BC8-EECD-43C2-9839-D7A00546A4F5}">
      <dgm:prSet/>
      <dgm:spPr/>
      <dgm:t>
        <a:bodyPr/>
        <a:lstStyle/>
        <a:p>
          <a:endParaRPr lang="en-US"/>
        </a:p>
      </dgm:t>
    </dgm:pt>
    <dgm:pt modelId="{034FA06D-9EC6-4FC3-8893-BD10AC7ADE9E}" type="sibTrans" cxnId="{0F815BC8-EECD-43C2-9839-D7A00546A4F5}">
      <dgm:prSet/>
      <dgm:spPr/>
      <dgm:t>
        <a:bodyPr/>
        <a:lstStyle/>
        <a:p>
          <a:pPr>
            <a:lnSpc>
              <a:spcPct val="100000"/>
            </a:lnSpc>
          </a:pPr>
          <a:endParaRPr lang="en-US"/>
        </a:p>
      </dgm:t>
    </dgm:pt>
    <dgm:pt modelId="{10598BCC-192D-4B7E-BFC0-4BA3D6EB2E48}">
      <dgm:prSet custT="1"/>
      <dgm:spPr/>
      <dgm:t>
        <a:bodyPr/>
        <a:lstStyle/>
        <a:p>
          <a:pPr>
            <a:lnSpc>
              <a:spcPct val="100000"/>
            </a:lnSpc>
          </a:pPr>
          <a:r>
            <a:rPr lang="en-US" sz="2000" dirty="0"/>
            <a:t>Behave morally and ethically</a:t>
          </a:r>
        </a:p>
      </dgm:t>
    </dgm:pt>
    <dgm:pt modelId="{2CE27939-5326-4DD2-812F-0E2E1058DF9A}" type="parTrans" cxnId="{E7DE3240-1736-4DC2-827D-63E72DC3B88A}">
      <dgm:prSet/>
      <dgm:spPr/>
      <dgm:t>
        <a:bodyPr/>
        <a:lstStyle/>
        <a:p>
          <a:endParaRPr lang="en-US"/>
        </a:p>
      </dgm:t>
    </dgm:pt>
    <dgm:pt modelId="{BA156139-A1A1-40F4-A1D4-FDE913E13E44}" type="sibTrans" cxnId="{E7DE3240-1736-4DC2-827D-63E72DC3B88A}">
      <dgm:prSet/>
      <dgm:spPr/>
      <dgm:t>
        <a:bodyPr/>
        <a:lstStyle/>
        <a:p>
          <a:pPr>
            <a:lnSpc>
              <a:spcPct val="100000"/>
            </a:lnSpc>
          </a:pPr>
          <a:endParaRPr lang="en-US"/>
        </a:p>
      </dgm:t>
    </dgm:pt>
    <dgm:pt modelId="{4355E6BA-BE1F-47D2-A1EB-C595B789E214}">
      <dgm:prSet custT="1"/>
      <dgm:spPr/>
      <dgm:t>
        <a:bodyPr/>
        <a:lstStyle/>
        <a:p>
          <a:pPr>
            <a:lnSpc>
              <a:spcPct val="100000"/>
            </a:lnSpc>
          </a:pPr>
          <a:r>
            <a:rPr lang="en-US" sz="2000" dirty="0"/>
            <a:t>Maintain your poise</a:t>
          </a:r>
        </a:p>
      </dgm:t>
    </dgm:pt>
    <dgm:pt modelId="{BE4D9905-248D-4757-A62C-DC24A7D75E7D}" type="parTrans" cxnId="{3BE08591-7E64-405E-9BFE-E9691D089308}">
      <dgm:prSet/>
      <dgm:spPr/>
      <dgm:t>
        <a:bodyPr/>
        <a:lstStyle/>
        <a:p>
          <a:endParaRPr lang="en-US"/>
        </a:p>
      </dgm:t>
    </dgm:pt>
    <dgm:pt modelId="{CC832021-858F-43A2-B933-A3E8CE3D638A}" type="sibTrans" cxnId="{3BE08591-7E64-405E-9BFE-E9691D089308}">
      <dgm:prSet/>
      <dgm:spPr/>
      <dgm:t>
        <a:bodyPr/>
        <a:lstStyle/>
        <a:p>
          <a:pPr>
            <a:lnSpc>
              <a:spcPct val="100000"/>
            </a:lnSpc>
          </a:pPr>
          <a:endParaRPr lang="en-US"/>
        </a:p>
      </dgm:t>
    </dgm:pt>
    <dgm:pt modelId="{5E45150D-30FC-4893-862F-DEA9CD553445}">
      <dgm:prSet custT="1"/>
      <dgm:spPr/>
      <dgm:t>
        <a:bodyPr/>
        <a:lstStyle/>
        <a:p>
          <a:pPr>
            <a:lnSpc>
              <a:spcPct val="100000"/>
            </a:lnSpc>
          </a:pPr>
          <a:r>
            <a:rPr lang="en-US" sz="2000" dirty="0"/>
            <a:t>Have good phone etiquette</a:t>
          </a:r>
        </a:p>
      </dgm:t>
    </dgm:pt>
    <dgm:pt modelId="{64139182-5BA8-41C4-83F2-B37DB4EF7431}" type="parTrans" cxnId="{FDC99409-2F83-41BF-97AC-0107BA5C058D}">
      <dgm:prSet/>
      <dgm:spPr/>
      <dgm:t>
        <a:bodyPr/>
        <a:lstStyle/>
        <a:p>
          <a:endParaRPr lang="en-US"/>
        </a:p>
      </dgm:t>
    </dgm:pt>
    <dgm:pt modelId="{24EF169B-3DD7-45E8-8346-9556B11C7B35}" type="sibTrans" cxnId="{FDC99409-2F83-41BF-97AC-0107BA5C058D}">
      <dgm:prSet/>
      <dgm:spPr/>
      <dgm:t>
        <a:bodyPr/>
        <a:lstStyle/>
        <a:p>
          <a:pPr>
            <a:lnSpc>
              <a:spcPct val="100000"/>
            </a:lnSpc>
          </a:pPr>
          <a:endParaRPr lang="en-US"/>
        </a:p>
      </dgm:t>
    </dgm:pt>
    <dgm:pt modelId="{C127F064-8E83-4040-8260-45FC7DB0EF2D}">
      <dgm:prSet custT="1"/>
      <dgm:spPr/>
      <dgm:t>
        <a:bodyPr/>
        <a:lstStyle/>
        <a:p>
          <a:pPr>
            <a:lnSpc>
              <a:spcPct val="100000"/>
            </a:lnSpc>
          </a:pPr>
          <a:r>
            <a:rPr lang="en-US" sz="2000" dirty="0"/>
            <a:t>Strike the right tone</a:t>
          </a:r>
        </a:p>
      </dgm:t>
    </dgm:pt>
    <dgm:pt modelId="{35593C61-B3F8-4513-9515-CD9EA8DDCE96}" type="parTrans" cxnId="{41A29DF1-A66C-47E3-92DB-FE1EFA443735}">
      <dgm:prSet/>
      <dgm:spPr/>
      <dgm:t>
        <a:bodyPr/>
        <a:lstStyle/>
        <a:p>
          <a:endParaRPr lang="en-US"/>
        </a:p>
      </dgm:t>
    </dgm:pt>
    <dgm:pt modelId="{4A495E01-BD10-46B4-91F4-A538CB26CA29}" type="sibTrans" cxnId="{41A29DF1-A66C-47E3-92DB-FE1EFA443735}">
      <dgm:prSet/>
      <dgm:spPr/>
      <dgm:t>
        <a:bodyPr/>
        <a:lstStyle/>
        <a:p>
          <a:pPr>
            <a:lnSpc>
              <a:spcPct val="100000"/>
            </a:lnSpc>
          </a:pPr>
          <a:endParaRPr lang="en-US"/>
        </a:p>
      </dgm:t>
    </dgm:pt>
    <dgm:pt modelId="{12ADA476-E4ED-4439-A6CF-6F71892245BF}">
      <dgm:prSet custT="1"/>
      <dgm:spPr/>
      <dgm:t>
        <a:bodyPr/>
        <a:lstStyle/>
        <a:p>
          <a:pPr>
            <a:lnSpc>
              <a:spcPct val="100000"/>
            </a:lnSpc>
          </a:pPr>
          <a:r>
            <a:rPr lang="en-US" sz="2000" dirty="0"/>
            <a:t>Be structured and organized</a:t>
          </a:r>
        </a:p>
      </dgm:t>
    </dgm:pt>
    <dgm:pt modelId="{C962DF98-4A30-4926-AAA4-F939D764A73E}" type="parTrans" cxnId="{6EF87857-8FC8-46B2-9B21-1958A4CFB295}">
      <dgm:prSet/>
      <dgm:spPr/>
      <dgm:t>
        <a:bodyPr/>
        <a:lstStyle/>
        <a:p>
          <a:endParaRPr lang="en-US"/>
        </a:p>
      </dgm:t>
    </dgm:pt>
    <dgm:pt modelId="{961A43C0-4C8E-455A-B0E1-F10638350836}" type="sibTrans" cxnId="{6EF87857-8FC8-46B2-9B21-1958A4CFB295}">
      <dgm:prSet/>
      <dgm:spPr/>
      <dgm:t>
        <a:bodyPr/>
        <a:lstStyle/>
        <a:p>
          <a:pPr>
            <a:lnSpc>
              <a:spcPct val="100000"/>
            </a:lnSpc>
          </a:pPr>
          <a:endParaRPr lang="en-US"/>
        </a:p>
      </dgm:t>
    </dgm:pt>
    <dgm:pt modelId="{8AE86092-B617-4AD2-AAA3-CD4F78A47FAE}">
      <dgm:prSet custT="1"/>
      <dgm:spPr/>
      <dgm:t>
        <a:bodyPr/>
        <a:lstStyle/>
        <a:p>
          <a:pPr>
            <a:lnSpc>
              <a:spcPct val="100000"/>
            </a:lnSpc>
          </a:pPr>
          <a:r>
            <a:rPr lang="en-US" sz="2000" dirty="0"/>
            <a:t>Own up to mistakes</a:t>
          </a:r>
        </a:p>
      </dgm:t>
    </dgm:pt>
    <dgm:pt modelId="{189BABC6-D89D-4EB4-A9F8-3FA43317D05C}" type="parTrans" cxnId="{97ED0A92-E16D-49ED-B566-2E453EABA365}">
      <dgm:prSet/>
      <dgm:spPr/>
      <dgm:t>
        <a:bodyPr/>
        <a:lstStyle/>
        <a:p>
          <a:endParaRPr lang="en-US"/>
        </a:p>
      </dgm:t>
    </dgm:pt>
    <dgm:pt modelId="{F5A7F579-9712-4B39-831E-2C0EC99D7DCD}" type="sibTrans" cxnId="{97ED0A92-E16D-49ED-B566-2E453EABA365}">
      <dgm:prSet/>
      <dgm:spPr/>
      <dgm:t>
        <a:bodyPr/>
        <a:lstStyle/>
        <a:p>
          <a:endParaRPr lang="en-US"/>
        </a:p>
      </dgm:t>
    </dgm:pt>
    <dgm:pt modelId="{644D5EFD-4C4A-4163-9221-AD7C6D12EFC0}" type="pres">
      <dgm:prSet presAssocID="{260EF616-59E7-4986-A040-A3644D940713}" presName="root" presStyleCnt="0">
        <dgm:presLayoutVars>
          <dgm:dir/>
          <dgm:resizeHandles val="exact"/>
        </dgm:presLayoutVars>
      </dgm:prSet>
      <dgm:spPr/>
    </dgm:pt>
    <dgm:pt modelId="{CBD560FF-B0A2-4854-9B87-5EB5CBF3DC4B}" type="pres">
      <dgm:prSet presAssocID="{260EF616-59E7-4986-A040-A3644D940713}" presName="container" presStyleCnt="0">
        <dgm:presLayoutVars>
          <dgm:dir/>
          <dgm:resizeHandles val="exact"/>
        </dgm:presLayoutVars>
      </dgm:prSet>
      <dgm:spPr/>
    </dgm:pt>
    <dgm:pt modelId="{3C178D34-52F1-4100-A02F-59B6E03CF0F5}" type="pres">
      <dgm:prSet presAssocID="{05D7DB97-3B0C-43B4-9F1E-BDECD0ECA84F}" presName="compNode" presStyleCnt="0"/>
      <dgm:spPr/>
    </dgm:pt>
    <dgm:pt modelId="{58230CC8-D558-44BA-A777-18DB75FE5BD9}" type="pres">
      <dgm:prSet presAssocID="{05D7DB97-3B0C-43B4-9F1E-BDECD0ECA84F}" presName="iconBgRect" presStyleLbl="bgShp" presStyleIdx="0" presStyleCnt="10"/>
      <dgm:spPr>
        <a:solidFill>
          <a:schemeClr val="accent6"/>
        </a:solidFill>
      </dgm:spPr>
    </dgm:pt>
    <dgm:pt modelId="{5B06E806-7D70-460A-8BC8-BD1A731F04B9}" type="pres">
      <dgm:prSet presAssocID="{05D7DB97-3B0C-43B4-9F1E-BDECD0ECA84F}" presName="iconRect" presStyleLbl="node1" presStyleIdx="0" presStyleCnt="1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6DCA9B90-F69D-4D13-B79E-F319A74295A2}" type="pres">
      <dgm:prSet presAssocID="{05D7DB97-3B0C-43B4-9F1E-BDECD0ECA84F}" presName="spaceRect" presStyleCnt="0"/>
      <dgm:spPr/>
    </dgm:pt>
    <dgm:pt modelId="{E1FF264C-55EE-4BBB-AF68-4B0F5E3632C3}" type="pres">
      <dgm:prSet presAssocID="{05D7DB97-3B0C-43B4-9F1E-BDECD0ECA84F}" presName="textRect" presStyleLbl="revTx" presStyleIdx="0" presStyleCnt="10">
        <dgm:presLayoutVars>
          <dgm:chMax val="1"/>
          <dgm:chPref val="1"/>
        </dgm:presLayoutVars>
      </dgm:prSet>
      <dgm:spPr/>
    </dgm:pt>
    <dgm:pt modelId="{250EF08C-6320-4409-BB61-1D5B0097C3B0}" type="pres">
      <dgm:prSet presAssocID="{A2BC9820-1DF1-469B-9D4F-070D2A63761C}" presName="sibTrans" presStyleLbl="sibTrans2D1" presStyleIdx="0" presStyleCnt="0"/>
      <dgm:spPr/>
    </dgm:pt>
    <dgm:pt modelId="{1006E9B0-51BA-41F9-A73F-7031DD1DFB82}" type="pres">
      <dgm:prSet presAssocID="{93C333E9-0991-488A-9BAD-42277335E50B}" presName="compNode" presStyleCnt="0"/>
      <dgm:spPr/>
    </dgm:pt>
    <dgm:pt modelId="{6F8C3B65-1681-4CC7-B021-BF586BA0806F}" type="pres">
      <dgm:prSet presAssocID="{93C333E9-0991-488A-9BAD-42277335E50B}" presName="iconBgRect" presStyleLbl="bgShp" presStyleIdx="1" presStyleCnt="10"/>
      <dgm:spPr>
        <a:solidFill>
          <a:schemeClr val="accent6"/>
        </a:solidFill>
      </dgm:spPr>
    </dgm:pt>
    <dgm:pt modelId="{755A1696-1306-4398-8130-B465271B8903}" type="pres">
      <dgm:prSet presAssocID="{93C333E9-0991-488A-9BAD-42277335E50B}" presName="iconRect" presStyleLbl="node1" presStyleIdx="1" presStyleCnt="10"/>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32CB152C-7540-4B98-86E0-CC0B6EAF0E67}" type="pres">
      <dgm:prSet presAssocID="{93C333E9-0991-488A-9BAD-42277335E50B}" presName="spaceRect" presStyleCnt="0"/>
      <dgm:spPr/>
    </dgm:pt>
    <dgm:pt modelId="{1533F520-6D6B-454E-B226-4F323ADDD9FA}" type="pres">
      <dgm:prSet presAssocID="{93C333E9-0991-488A-9BAD-42277335E50B}" presName="textRect" presStyleLbl="revTx" presStyleIdx="1" presStyleCnt="10">
        <dgm:presLayoutVars>
          <dgm:chMax val="1"/>
          <dgm:chPref val="1"/>
        </dgm:presLayoutVars>
      </dgm:prSet>
      <dgm:spPr/>
    </dgm:pt>
    <dgm:pt modelId="{B32B949A-708E-49E2-A804-86D83DBE88AE}" type="pres">
      <dgm:prSet presAssocID="{4683D607-5EED-487B-AD00-681F1103BB57}" presName="sibTrans" presStyleLbl="sibTrans2D1" presStyleIdx="0" presStyleCnt="0"/>
      <dgm:spPr/>
    </dgm:pt>
    <dgm:pt modelId="{5F76914F-5BB7-4EB4-B676-42642023AD64}" type="pres">
      <dgm:prSet presAssocID="{0D7FBD13-9C02-4511-A7CB-F2B2D83F38AF}" presName="compNode" presStyleCnt="0"/>
      <dgm:spPr/>
    </dgm:pt>
    <dgm:pt modelId="{CAF09D3F-9FBE-4385-9BA5-23B39C8F9663}" type="pres">
      <dgm:prSet presAssocID="{0D7FBD13-9C02-4511-A7CB-F2B2D83F38AF}" presName="iconBgRect" presStyleLbl="bgShp" presStyleIdx="2" presStyleCnt="10"/>
      <dgm:spPr>
        <a:solidFill>
          <a:schemeClr val="accent6"/>
        </a:solidFill>
      </dgm:spPr>
    </dgm:pt>
    <dgm:pt modelId="{1402C446-AD24-41D0-85F6-B11B44A96D03}" type="pres">
      <dgm:prSet presAssocID="{0D7FBD13-9C02-4511-A7CB-F2B2D83F38AF}" presName="iconRect" presStyleLbl="node1" presStyleIdx="2" presStyleCnt="10"/>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19EB540F-D958-4335-99C6-134EA6988A73}" type="pres">
      <dgm:prSet presAssocID="{0D7FBD13-9C02-4511-A7CB-F2B2D83F38AF}" presName="spaceRect" presStyleCnt="0"/>
      <dgm:spPr/>
    </dgm:pt>
    <dgm:pt modelId="{80AE385A-4C23-4916-9218-B59087C6E897}" type="pres">
      <dgm:prSet presAssocID="{0D7FBD13-9C02-4511-A7CB-F2B2D83F38AF}" presName="textRect" presStyleLbl="revTx" presStyleIdx="2" presStyleCnt="10">
        <dgm:presLayoutVars>
          <dgm:chMax val="1"/>
          <dgm:chPref val="1"/>
        </dgm:presLayoutVars>
      </dgm:prSet>
      <dgm:spPr/>
    </dgm:pt>
    <dgm:pt modelId="{29791981-E405-4192-A41E-07BBF8183443}" type="pres">
      <dgm:prSet presAssocID="{C2F1B768-1B3C-41E0-95B0-179208BFE217}" presName="sibTrans" presStyleLbl="sibTrans2D1" presStyleIdx="0" presStyleCnt="0"/>
      <dgm:spPr/>
    </dgm:pt>
    <dgm:pt modelId="{FCA43FAC-10A2-4AE2-9FB7-257FB4F2DEF4}" type="pres">
      <dgm:prSet presAssocID="{5B66CA82-B360-43A5-A44F-D6CC4094894A}" presName="compNode" presStyleCnt="0"/>
      <dgm:spPr/>
    </dgm:pt>
    <dgm:pt modelId="{A9B888D3-41C5-45EA-98AB-5098DBF3BA13}" type="pres">
      <dgm:prSet presAssocID="{5B66CA82-B360-43A5-A44F-D6CC4094894A}" presName="iconBgRect" presStyleLbl="bgShp" presStyleIdx="3" presStyleCnt="10"/>
      <dgm:spPr>
        <a:solidFill>
          <a:schemeClr val="accent6"/>
        </a:solidFill>
      </dgm:spPr>
    </dgm:pt>
    <dgm:pt modelId="{0B99F1E7-5B7E-4E18-93F5-834C6BF3CE7C}" type="pres">
      <dgm:prSet presAssocID="{5B66CA82-B360-43A5-A44F-D6CC4094894A}" presName="iconRect" presStyleLbl="node1" presStyleIdx="3" presStyleCnt="10"/>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9B968AA7-71FF-4CEB-B3D5-BBB99FDBC171}" type="pres">
      <dgm:prSet presAssocID="{5B66CA82-B360-43A5-A44F-D6CC4094894A}" presName="spaceRect" presStyleCnt="0"/>
      <dgm:spPr/>
    </dgm:pt>
    <dgm:pt modelId="{FC431419-2D30-4E48-BA75-7540F93F19D9}" type="pres">
      <dgm:prSet presAssocID="{5B66CA82-B360-43A5-A44F-D6CC4094894A}" presName="textRect" presStyleLbl="revTx" presStyleIdx="3" presStyleCnt="10">
        <dgm:presLayoutVars>
          <dgm:chMax val="1"/>
          <dgm:chPref val="1"/>
        </dgm:presLayoutVars>
      </dgm:prSet>
      <dgm:spPr/>
    </dgm:pt>
    <dgm:pt modelId="{DB88D74B-D388-4016-91B4-5F5863DBAC85}" type="pres">
      <dgm:prSet presAssocID="{034FA06D-9EC6-4FC3-8893-BD10AC7ADE9E}" presName="sibTrans" presStyleLbl="sibTrans2D1" presStyleIdx="0" presStyleCnt="0"/>
      <dgm:spPr/>
    </dgm:pt>
    <dgm:pt modelId="{B01B3511-5A25-498F-AFBE-399824CEC92C}" type="pres">
      <dgm:prSet presAssocID="{10598BCC-192D-4B7E-BFC0-4BA3D6EB2E48}" presName="compNode" presStyleCnt="0"/>
      <dgm:spPr/>
    </dgm:pt>
    <dgm:pt modelId="{2DD43F1F-B5FD-4F50-B22D-94F34D9BB590}" type="pres">
      <dgm:prSet presAssocID="{10598BCC-192D-4B7E-BFC0-4BA3D6EB2E48}" presName="iconBgRect" presStyleLbl="bgShp" presStyleIdx="4" presStyleCnt="10"/>
      <dgm:spPr>
        <a:solidFill>
          <a:schemeClr val="accent6"/>
        </a:solidFill>
      </dgm:spPr>
    </dgm:pt>
    <dgm:pt modelId="{CFD60BC3-B78C-43EC-A35B-B541CBF25A39}" type="pres">
      <dgm:prSet presAssocID="{10598BCC-192D-4B7E-BFC0-4BA3D6EB2E48}" presName="iconRect" presStyleLbl="node1" presStyleIdx="4" presStyleCnt="10"/>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65E12420-E3FD-468D-9B72-F4B907BEDD2C}" type="pres">
      <dgm:prSet presAssocID="{10598BCC-192D-4B7E-BFC0-4BA3D6EB2E48}" presName="spaceRect" presStyleCnt="0"/>
      <dgm:spPr/>
    </dgm:pt>
    <dgm:pt modelId="{7005E3D8-2790-4B44-B324-9F377DBC5AEB}" type="pres">
      <dgm:prSet presAssocID="{10598BCC-192D-4B7E-BFC0-4BA3D6EB2E48}" presName="textRect" presStyleLbl="revTx" presStyleIdx="4" presStyleCnt="10">
        <dgm:presLayoutVars>
          <dgm:chMax val="1"/>
          <dgm:chPref val="1"/>
        </dgm:presLayoutVars>
      </dgm:prSet>
      <dgm:spPr/>
    </dgm:pt>
    <dgm:pt modelId="{AF8A662F-475C-45A0-AF8B-8A23E5F221B7}" type="pres">
      <dgm:prSet presAssocID="{BA156139-A1A1-40F4-A1D4-FDE913E13E44}" presName="sibTrans" presStyleLbl="sibTrans2D1" presStyleIdx="0" presStyleCnt="0"/>
      <dgm:spPr/>
    </dgm:pt>
    <dgm:pt modelId="{D918CAD5-6B36-4C8F-AF6F-C94C8E46D8B1}" type="pres">
      <dgm:prSet presAssocID="{4355E6BA-BE1F-47D2-A1EB-C595B789E214}" presName="compNode" presStyleCnt="0"/>
      <dgm:spPr/>
    </dgm:pt>
    <dgm:pt modelId="{FF51E0FB-73D9-4D49-B9AD-64753124CA41}" type="pres">
      <dgm:prSet presAssocID="{4355E6BA-BE1F-47D2-A1EB-C595B789E214}" presName="iconBgRect" presStyleLbl="bgShp" presStyleIdx="5" presStyleCnt="10"/>
      <dgm:spPr>
        <a:solidFill>
          <a:schemeClr val="accent6"/>
        </a:solidFill>
      </dgm:spPr>
    </dgm:pt>
    <dgm:pt modelId="{92C98E5D-8389-4018-A426-8F7147EAC472}" type="pres">
      <dgm:prSet presAssocID="{4355E6BA-BE1F-47D2-A1EB-C595B789E214}" presName="iconRect" presStyleLbl="node1" presStyleIdx="5" presStyleCnt="10"/>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6 with solid fill"/>
        </a:ext>
      </dgm:extLst>
    </dgm:pt>
    <dgm:pt modelId="{9F9BFAC3-3775-4615-8A88-F42C90E27930}" type="pres">
      <dgm:prSet presAssocID="{4355E6BA-BE1F-47D2-A1EB-C595B789E214}" presName="spaceRect" presStyleCnt="0"/>
      <dgm:spPr/>
    </dgm:pt>
    <dgm:pt modelId="{E006A928-56DB-4961-AEDE-22C94614094D}" type="pres">
      <dgm:prSet presAssocID="{4355E6BA-BE1F-47D2-A1EB-C595B789E214}" presName="textRect" presStyleLbl="revTx" presStyleIdx="5" presStyleCnt="10">
        <dgm:presLayoutVars>
          <dgm:chMax val="1"/>
          <dgm:chPref val="1"/>
        </dgm:presLayoutVars>
      </dgm:prSet>
      <dgm:spPr/>
    </dgm:pt>
    <dgm:pt modelId="{7B2F1371-F7BA-4B34-9686-31D5C0FC3F08}" type="pres">
      <dgm:prSet presAssocID="{CC832021-858F-43A2-B933-A3E8CE3D638A}" presName="sibTrans" presStyleLbl="sibTrans2D1" presStyleIdx="0" presStyleCnt="0"/>
      <dgm:spPr/>
    </dgm:pt>
    <dgm:pt modelId="{A80F596B-02FE-4463-8994-421ED9511DCF}" type="pres">
      <dgm:prSet presAssocID="{5E45150D-30FC-4893-862F-DEA9CD553445}" presName="compNode" presStyleCnt="0"/>
      <dgm:spPr/>
    </dgm:pt>
    <dgm:pt modelId="{28DAABF6-97B6-46BD-9ADF-12D6FB29886E}" type="pres">
      <dgm:prSet presAssocID="{5E45150D-30FC-4893-862F-DEA9CD553445}" presName="iconBgRect" presStyleLbl="bgShp" presStyleIdx="6" presStyleCnt="10"/>
      <dgm:spPr>
        <a:solidFill>
          <a:schemeClr val="accent6"/>
        </a:solidFill>
      </dgm:spPr>
    </dgm:pt>
    <dgm:pt modelId="{D950142D-76D5-4D39-A586-466763D2B251}" type="pres">
      <dgm:prSet presAssocID="{5E45150D-30FC-4893-862F-DEA9CD553445}" presName="iconRect" presStyleLbl="node1" presStyleIdx="6" presStyleCnt="10"/>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adge 7 with solid fill"/>
        </a:ext>
      </dgm:extLst>
    </dgm:pt>
    <dgm:pt modelId="{0AD3D65D-A6A0-41DB-A58D-94444404C8D5}" type="pres">
      <dgm:prSet presAssocID="{5E45150D-30FC-4893-862F-DEA9CD553445}" presName="spaceRect" presStyleCnt="0"/>
      <dgm:spPr/>
    </dgm:pt>
    <dgm:pt modelId="{5AB974FC-F10D-434E-ACF0-A2891F35B016}" type="pres">
      <dgm:prSet presAssocID="{5E45150D-30FC-4893-862F-DEA9CD553445}" presName="textRect" presStyleLbl="revTx" presStyleIdx="6" presStyleCnt="10">
        <dgm:presLayoutVars>
          <dgm:chMax val="1"/>
          <dgm:chPref val="1"/>
        </dgm:presLayoutVars>
      </dgm:prSet>
      <dgm:spPr/>
    </dgm:pt>
    <dgm:pt modelId="{FBC63EBB-7E27-4BF7-9C9E-62D3E40E9B0E}" type="pres">
      <dgm:prSet presAssocID="{24EF169B-3DD7-45E8-8346-9556B11C7B35}" presName="sibTrans" presStyleLbl="sibTrans2D1" presStyleIdx="0" presStyleCnt="0"/>
      <dgm:spPr/>
    </dgm:pt>
    <dgm:pt modelId="{BD94A726-9281-4C32-9751-3C62F0814C70}" type="pres">
      <dgm:prSet presAssocID="{C127F064-8E83-4040-8260-45FC7DB0EF2D}" presName="compNode" presStyleCnt="0"/>
      <dgm:spPr/>
    </dgm:pt>
    <dgm:pt modelId="{953F85C5-4D9B-4B76-A208-A5D108B6C6E2}" type="pres">
      <dgm:prSet presAssocID="{C127F064-8E83-4040-8260-45FC7DB0EF2D}" presName="iconBgRect" presStyleLbl="bgShp" presStyleIdx="7" presStyleCnt="10"/>
      <dgm:spPr>
        <a:solidFill>
          <a:schemeClr val="accent6"/>
        </a:solidFill>
      </dgm:spPr>
    </dgm:pt>
    <dgm:pt modelId="{E37A805D-3FFD-4744-9F32-773D7BFF15DE}" type="pres">
      <dgm:prSet presAssocID="{C127F064-8E83-4040-8260-45FC7DB0EF2D}" presName="iconRect" presStyleLbl="node1" presStyleIdx="7" presStyleCnt="10"/>
      <dgm:spPr>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Badge 8 with solid fill"/>
        </a:ext>
      </dgm:extLst>
    </dgm:pt>
    <dgm:pt modelId="{889AFB53-3CFA-468C-BBDF-E33BDC6833B5}" type="pres">
      <dgm:prSet presAssocID="{C127F064-8E83-4040-8260-45FC7DB0EF2D}" presName="spaceRect" presStyleCnt="0"/>
      <dgm:spPr/>
    </dgm:pt>
    <dgm:pt modelId="{F4DFC9D7-3EDA-48BB-A976-277922B130B8}" type="pres">
      <dgm:prSet presAssocID="{C127F064-8E83-4040-8260-45FC7DB0EF2D}" presName="textRect" presStyleLbl="revTx" presStyleIdx="7" presStyleCnt="10">
        <dgm:presLayoutVars>
          <dgm:chMax val="1"/>
          <dgm:chPref val="1"/>
        </dgm:presLayoutVars>
      </dgm:prSet>
      <dgm:spPr/>
    </dgm:pt>
    <dgm:pt modelId="{86106C92-D356-4187-B09A-5FFFAC16E2A3}" type="pres">
      <dgm:prSet presAssocID="{4A495E01-BD10-46B4-91F4-A538CB26CA29}" presName="sibTrans" presStyleLbl="sibTrans2D1" presStyleIdx="0" presStyleCnt="0"/>
      <dgm:spPr/>
    </dgm:pt>
    <dgm:pt modelId="{9707D80F-DF99-4100-9117-65612D0DD9DE}" type="pres">
      <dgm:prSet presAssocID="{12ADA476-E4ED-4439-A6CF-6F71892245BF}" presName="compNode" presStyleCnt="0"/>
      <dgm:spPr/>
    </dgm:pt>
    <dgm:pt modelId="{31570B48-7B65-4481-A5A2-8222370766BE}" type="pres">
      <dgm:prSet presAssocID="{12ADA476-E4ED-4439-A6CF-6F71892245BF}" presName="iconBgRect" presStyleLbl="bgShp" presStyleIdx="8" presStyleCnt="10"/>
      <dgm:spPr>
        <a:solidFill>
          <a:schemeClr val="accent6"/>
        </a:solidFill>
      </dgm:spPr>
    </dgm:pt>
    <dgm:pt modelId="{6288D9FA-859B-4DA6-AD7A-F98B6562856B}" type="pres">
      <dgm:prSet presAssocID="{12ADA476-E4ED-4439-A6CF-6F71892245BF}" presName="iconRect" presStyleLbl="node1" presStyleIdx="8" presStyleCnt="10"/>
      <dgm:spPr>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Badge 9 with solid fill"/>
        </a:ext>
      </dgm:extLst>
    </dgm:pt>
    <dgm:pt modelId="{E3A18E3F-5023-4F3E-BA78-DCFF554E6522}" type="pres">
      <dgm:prSet presAssocID="{12ADA476-E4ED-4439-A6CF-6F71892245BF}" presName="spaceRect" presStyleCnt="0"/>
      <dgm:spPr/>
    </dgm:pt>
    <dgm:pt modelId="{DA73FD04-F7EC-4187-8620-21DDF8D296B3}" type="pres">
      <dgm:prSet presAssocID="{12ADA476-E4ED-4439-A6CF-6F71892245BF}" presName="textRect" presStyleLbl="revTx" presStyleIdx="8" presStyleCnt="10">
        <dgm:presLayoutVars>
          <dgm:chMax val="1"/>
          <dgm:chPref val="1"/>
        </dgm:presLayoutVars>
      </dgm:prSet>
      <dgm:spPr/>
    </dgm:pt>
    <dgm:pt modelId="{7F830171-E53B-4003-B876-E22FB99F4D93}" type="pres">
      <dgm:prSet presAssocID="{961A43C0-4C8E-455A-B0E1-F10638350836}" presName="sibTrans" presStyleLbl="sibTrans2D1" presStyleIdx="0" presStyleCnt="0"/>
      <dgm:spPr/>
    </dgm:pt>
    <dgm:pt modelId="{0C467481-7039-4139-AA40-3A444403273F}" type="pres">
      <dgm:prSet presAssocID="{8AE86092-B617-4AD2-AAA3-CD4F78A47FAE}" presName="compNode" presStyleCnt="0"/>
      <dgm:spPr/>
    </dgm:pt>
    <dgm:pt modelId="{D59DCCFC-55D9-44DD-BC0D-99471E64EB56}" type="pres">
      <dgm:prSet presAssocID="{8AE86092-B617-4AD2-AAA3-CD4F78A47FAE}" presName="iconBgRect" presStyleLbl="bgShp" presStyleIdx="9" presStyleCnt="10"/>
      <dgm:spPr>
        <a:solidFill>
          <a:schemeClr val="accent6"/>
        </a:solidFill>
      </dgm:spPr>
    </dgm:pt>
    <dgm:pt modelId="{8F4E5CBA-65CD-4A5D-BAF4-7E2E25E4B3D2}" type="pres">
      <dgm:prSet presAssocID="{8AE86092-B617-4AD2-AAA3-CD4F78A47FAE}" presName="iconRect" presStyleLbl="node1" presStyleIdx="9" presStyleCnt="10"/>
      <dgm:spPr>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Badge 10 with solid fill"/>
        </a:ext>
      </dgm:extLst>
    </dgm:pt>
    <dgm:pt modelId="{9BE98D3F-DD5B-455C-9610-91BD5C7E03B7}" type="pres">
      <dgm:prSet presAssocID="{8AE86092-B617-4AD2-AAA3-CD4F78A47FAE}" presName="spaceRect" presStyleCnt="0"/>
      <dgm:spPr/>
    </dgm:pt>
    <dgm:pt modelId="{84CDB0F9-962F-4F9A-AD84-7C67CF8DCEDF}" type="pres">
      <dgm:prSet presAssocID="{8AE86092-B617-4AD2-AAA3-CD4F78A47FAE}" presName="textRect" presStyleLbl="revTx" presStyleIdx="9" presStyleCnt="10">
        <dgm:presLayoutVars>
          <dgm:chMax val="1"/>
          <dgm:chPref val="1"/>
        </dgm:presLayoutVars>
      </dgm:prSet>
      <dgm:spPr/>
    </dgm:pt>
  </dgm:ptLst>
  <dgm:cxnLst>
    <dgm:cxn modelId="{FDC99409-2F83-41BF-97AC-0107BA5C058D}" srcId="{260EF616-59E7-4986-A040-A3644D940713}" destId="{5E45150D-30FC-4893-862F-DEA9CD553445}" srcOrd="6" destOrd="0" parTransId="{64139182-5BA8-41C4-83F2-B37DB4EF7431}" sibTransId="{24EF169B-3DD7-45E8-8346-9556B11C7B35}"/>
    <dgm:cxn modelId="{40229611-6465-4FAE-BAA7-E28298116BFE}" srcId="{260EF616-59E7-4986-A040-A3644D940713}" destId="{0D7FBD13-9C02-4511-A7CB-F2B2D83F38AF}" srcOrd="2" destOrd="0" parTransId="{7A230A5F-58F6-4FE8-9718-352AFD1DE989}" sibTransId="{C2F1B768-1B3C-41E0-95B0-179208BFE217}"/>
    <dgm:cxn modelId="{A8CCEA12-B0F8-4EED-9925-8C9EAFF9090A}" type="presOf" srcId="{24EF169B-3DD7-45E8-8346-9556B11C7B35}" destId="{FBC63EBB-7E27-4BF7-9C9E-62D3E40E9B0E}" srcOrd="0" destOrd="0" presId="urn:microsoft.com/office/officeart/2018/2/layout/IconCircleList"/>
    <dgm:cxn modelId="{00CA481B-749D-464A-B83E-6BD4C3F8FDB9}" type="presOf" srcId="{BA156139-A1A1-40F4-A1D4-FDE913E13E44}" destId="{AF8A662F-475C-45A0-AF8B-8A23E5F221B7}" srcOrd="0" destOrd="0" presId="urn:microsoft.com/office/officeart/2018/2/layout/IconCircleList"/>
    <dgm:cxn modelId="{A279A523-3AD1-4B36-86C4-20E2F5DEB9D3}" type="presOf" srcId="{C127F064-8E83-4040-8260-45FC7DB0EF2D}" destId="{F4DFC9D7-3EDA-48BB-A976-277922B130B8}" srcOrd="0" destOrd="0" presId="urn:microsoft.com/office/officeart/2018/2/layout/IconCircleList"/>
    <dgm:cxn modelId="{7E874537-CF8D-4274-A411-43315165C5F5}" type="presOf" srcId="{0D7FBD13-9C02-4511-A7CB-F2B2D83F38AF}" destId="{80AE385A-4C23-4916-9218-B59087C6E897}" srcOrd="0" destOrd="0" presId="urn:microsoft.com/office/officeart/2018/2/layout/IconCircleList"/>
    <dgm:cxn modelId="{E7DE3240-1736-4DC2-827D-63E72DC3B88A}" srcId="{260EF616-59E7-4986-A040-A3644D940713}" destId="{10598BCC-192D-4B7E-BFC0-4BA3D6EB2E48}" srcOrd="4" destOrd="0" parTransId="{2CE27939-5326-4DD2-812F-0E2E1058DF9A}" sibTransId="{BA156139-A1A1-40F4-A1D4-FDE913E13E44}"/>
    <dgm:cxn modelId="{6126A55B-4896-44AD-9DC9-47CABBD6FFAD}" type="presOf" srcId="{12ADA476-E4ED-4439-A6CF-6F71892245BF}" destId="{DA73FD04-F7EC-4187-8620-21DDF8D296B3}" srcOrd="0" destOrd="0" presId="urn:microsoft.com/office/officeart/2018/2/layout/IconCircleList"/>
    <dgm:cxn modelId="{AE5AEA5D-43CB-4B5A-93B4-8B9261E3D3A8}" type="presOf" srcId="{961A43C0-4C8E-455A-B0E1-F10638350836}" destId="{7F830171-E53B-4003-B876-E22FB99F4D93}" srcOrd="0" destOrd="0" presId="urn:microsoft.com/office/officeart/2018/2/layout/IconCircleList"/>
    <dgm:cxn modelId="{9423E660-D1E1-4FA9-BF2A-1B505F2CAC20}" type="presOf" srcId="{5B66CA82-B360-43A5-A44F-D6CC4094894A}" destId="{FC431419-2D30-4E48-BA75-7540F93F19D9}" srcOrd="0" destOrd="0" presId="urn:microsoft.com/office/officeart/2018/2/layout/IconCircleList"/>
    <dgm:cxn modelId="{F4DB1141-0A76-4EF9-87C7-FB2B389C34D8}" srcId="{260EF616-59E7-4986-A040-A3644D940713}" destId="{93C333E9-0991-488A-9BAD-42277335E50B}" srcOrd="1" destOrd="0" parTransId="{89763D79-DA06-4611-A270-4410CB422FCE}" sibTransId="{4683D607-5EED-487B-AD00-681F1103BB57}"/>
    <dgm:cxn modelId="{6459054A-5CE3-4406-BBE2-7A74E729E53A}" srcId="{260EF616-59E7-4986-A040-A3644D940713}" destId="{05D7DB97-3B0C-43B4-9F1E-BDECD0ECA84F}" srcOrd="0" destOrd="0" parTransId="{1355F274-0485-4287-8141-BF5CC619C692}" sibTransId="{A2BC9820-1DF1-469B-9D4F-070D2A63761C}"/>
    <dgm:cxn modelId="{B1C7094B-46E0-467D-8F1E-5538BEBBA549}" type="presOf" srcId="{8AE86092-B617-4AD2-AAA3-CD4F78A47FAE}" destId="{84CDB0F9-962F-4F9A-AD84-7C67CF8DCEDF}" srcOrd="0" destOrd="0" presId="urn:microsoft.com/office/officeart/2018/2/layout/IconCircleList"/>
    <dgm:cxn modelId="{A5ABEF6C-2EA5-4AF9-A0AB-31C1AC1B1E24}" type="presOf" srcId="{260EF616-59E7-4986-A040-A3644D940713}" destId="{644D5EFD-4C4A-4163-9221-AD7C6D12EFC0}" srcOrd="0" destOrd="0" presId="urn:microsoft.com/office/officeart/2018/2/layout/IconCircleList"/>
    <dgm:cxn modelId="{3E8FB070-92D1-4A0B-94F0-C2705A81FABE}" type="presOf" srcId="{05D7DB97-3B0C-43B4-9F1E-BDECD0ECA84F}" destId="{E1FF264C-55EE-4BBB-AF68-4B0F5E3632C3}" srcOrd="0" destOrd="0" presId="urn:microsoft.com/office/officeart/2018/2/layout/IconCircleList"/>
    <dgm:cxn modelId="{38D02773-7B3D-4ACE-A9B5-5ADD3051CEDD}" type="presOf" srcId="{4355E6BA-BE1F-47D2-A1EB-C595B789E214}" destId="{E006A928-56DB-4961-AEDE-22C94614094D}" srcOrd="0" destOrd="0" presId="urn:microsoft.com/office/officeart/2018/2/layout/IconCircleList"/>
    <dgm:cxn modelId="{6EF87857-8FC8-46B2-9B21-1958A4CFB295}" srcId="{260EF616-59E7-4986-A040-A3644D940713}" destId="{12ADA476-E4ED-4439-A6CF-6F71892245BF}" srcOrd="8" destOrd="0" parTransId="{C962DF98-4A30-4926-AAA4-F939D764A73E}" sibTransId="{961A43C0-4C8E-455A-B0E1-F10638350836}"/>
    <dgm:cxn modelId="{A90FD987-F557-463F-AFD2-AD4834A92EF0}" type="presOf" srcId="{5E45150D-30FC-4893-862F-DEA9CD553445}" destId="{5AB974FC-F10D-434E-ACF0-A2891F35B016}" srcOrd="0" destOrd="0" presId="urn:microsoft.com/office/officeart/2018/2/layout/IconCircleList"/>
    <dgm:cxn modelId="{B988918A-F735-47A1-8C8B-9A5385FC4573}" type="presOf" srcId="{4A495E01-BD10-46B4-91F4-A538CB26CA29}" destId="{86106C92-D356-4187-B09A-5FFFAC16E2A3}" srcOrd="0" destOrd="0" presId="urn:microsoft.com/office/officeart/2018/2/layout/IconCircleList"/>
    <dgm:cxn modelId="{3BE08591-7E64-405E-9BFE-E9691D089308}" srcId="{260EF616-59E7-4986-A040-A3644D940713}" destId="{4355E6BA-BE1F-47D2-A1EB-C595B789E214}" srcOrd="5" destOrd="0" parTransId="{BE4D9905-248D-4757-A62C-DC24A7D75E7D}" sibTransId="{CC832021-858F-43A2-B933-A3E8CE3D638A}"/>
    <dgm:cxn modelId="{97ED0A92-E16D-49ED-B566-2E453EABA365}" srcId="{260EF616-59E7-4986-A040-A3644D940713}" destId="{8AE86092-B617-4AD2-AAA3-CD4F78A47FAE}" srcOrd="9" destOrd="0" parTransId="{189BABC6-D89D-4EB4-A9F8-3FA43317D05C}" sibTransId="{F5A7F579-9712-4B39-831E-2C0EC99D7DCD}"/>
    <dgm:cxn modelId="{1C230494-5679-4CBB-A375-29E688C2DB60}" type="presOf" srcId="{034FA06D-9EC6-4FC3-8893-BD10AC7ADE9E}" destId="{DB88D74B-D388-4016-91B4-5F5863DBAC85}" srcOrd="0" destOrd="0" presId="urn:microsoft.com/office/officeart/2018/2/layout/IconCircleList"/>
    <dgm:cxn modelId="{0C602FB2-BED7-4F39-9983-0225AB42D5EC}" type="presOf" srcId="{A2BC9820-1DF1-469B-9D4F-070D2A63761C}" destId="{250EF08C-6320-4409-BB61-1D5B0097C3B0}" srcOrd="0" destOrd="0" presId="urn:microsoft.com/office/officeart/2018/2/layout/IconCircleList"/>
    <dgm:cxn modelId="{292864B2-9B45-42A5-B0E5-3B6AA726E1C5}" type="presOf" srcId="{10598BCC-192D-4B7E-BFC0-4BA3D6EB2E48}" destId="{7005E3D8-2790-4B44-B324-9F377DBC5AEB}" srcOrd="0" destOrd="0" presId="urn:microsoft.com/office/officeart/2018/2/layout/IconCircleList"/>
    <dgm:cxn modelId="{3D5E16B3-6633-4143-9FC8-ED95A03A49FB}" type="presOf" srcId="{C2F1B768-1B3C-41E0-95B0-179208BFE217}" destId="{29791981-E405-4192-A41E-07BBF8183443}" srcOrd="0" destOrd="0" presId="urn:microsoft.com/office/officeart/2018/2/layout/IconCircleList"/>
    <dgm:cxn modelId="{53AFC6B6-E240-4514-ABE3-02A76D53FBA1}" type="presOf" srcId="{4683D607-5EED-487B-AD00-681F1103BB57}" destId="{B32B949A-708E-49E2-A804-86D83DBE88AE}" srcOrd="0" destOrd="0" presId="urn:microsoft.com/office/officeart/2018/2/layout/IconCircleList"/>
    <dgm:cxn modelId="{3A43F7C7-F051-4B1C-B871-5D426792DE6D}" type="presOf" srcId="{CC832021-858F-43A2-B933-A3E8CE3D638A}" destId="{7B2F1371-F7BA-4B34-9686-31D5C0FC3F08}" srcOrd="0" destOrd="0" presId="urn:microsoft.com/office/officeart/2018/2/layout/IconCircleList"/>
    <dgm:cxn modelId="{0F815BC8-EECD-43C2-9839-D7A00546A4F5}" srcId="{260EF616-59E7-4986-A040-A3644D940713}" destId="{5B66CA82-B360-43A5-A44F-D6CC4094894A}" srcOrd="3" destOrd="0" parTransId="{6652123F-AF6F-425F-A626-ECAA69D88B2E}" sibTransId="{034FA06D-9EC6-4FC3-8893-BD10AC7ADE9E}"/>
    <dgm:cxn modelId="{41A29DF1-A66C-47E3-92DB-FE1EFA443735}" srcId="{260EF616-59E7-4986-A040-A3644D940713}" destId="{C127F064-8E83-4040-8260-45FC7DB0EF2D}" srcOrd="7" destOrd="0" parTransId="{35593C61-B3F8-4513-9515-CD9EA8DDCE96}" sibTransId="{4A495E01-BD10-46B4-91F4-A538CB26CA29}"/>
    <dgm:cxn modelId="{F1901CFC-B39D-4DF9-BA9B-E6E3BA300395}" type="presOf" srcId="{93C333E9-0991-488A-9BAD-42277335E50B}" destId="{1533F520-6D6B-454E-B226-4F323ADDD9FA}" srcOrd="0" destOrd="0" presId="urn:microsoft.com/office/officeart/2018/2/layout/IconCircleList"/>
    <dgm:cxn modelId="{DEA0CD7C-6926-469C-BF4C-026582CD37BD}" type="presParOf" srcId="{644D5EFD-4C4A-4163-9221-AD7C6D12EFC0}" destId="{CBD560FF-B0A2-4854-9B87-5EB5CBF3DC4B}" srcOrd="0" destOrd="0" presId="urn:microsoft.com/office/officeart/2018/2/layout/IconCircleList"/>
    <dgm:cxn modelId="{1A801562-000B-4721-8525-DFA567D57D52}" type="presParOf" srcId="{CBD560FF-B0A2-4854-9B87-5EB5CBF3DC4B}" destId="{3C178D34-52F1-4100-A02F-59B6E03CF0F5}" srcOrd="0" destOrd="0" presId="urn:microsoft.com/office/officeart/2018/2/layout/IconCircleList"/>
    <dgm:cxn modelId="{33FE8FAB-2023-4D81-96CA-DFE2D2655CA4}" type="presParOf" srcId="{3C178D34-52F1-4100-A02F-59B6E03CF0F5}" destId="{58230CC8-D558-44BA-A777-18DB75FE5BD9}" srcOrd="0" destOrd="0" presId="urn:microsoft.com/office/officeart/2018/2/layout/IconCircleList"/>
    <dgm:cxn modelId="{C6D20252-9C52-40C2-9D9A-C224419BF69D}" type="presParOf" srcId="{3C178D34-52F1-4100-A02F-59B6E03CF0F5}" destId="{5B06E806-7D70-460A-8BC8-BD1A731F04B9}" srcOrd="1" destOrd="0" presId="urn:microsoft.com/office/officeart/2018/2/layout/IconCircleList"/>
    <dgm:cxn modelId="{519E351D-607B-401B-A06C-453E997EE3C6}" type="presParOf" srcId="{3C178D34-52F1-4100-A02F-59B6E03CF0F5}" destId="{6DCA9B90-F69D-4D13-B79E-F319A74295A2}" srcOrd="2" destOrd="0" presId="urn:microsoft.com/office/officeart/2018/2/layout/IconCircleList"/>
    <dgm:cxn modelId="{8D10A16F-F6B2-4F1C-B190-E92FAC3CAE9D}" type="presParOf" srcId="{3C178D34-52F1-4100-A02F-59B6E03CF0F5}" destId="{E1FF264C-55EE-4BBB-AF68-4B0F5E3632C3}" srcOrd="3" destOrd="0" presId="urn:microsoft.com/office/officeart/2018/2/layout/IconCircleList"/>
    <dgm:cxn modelId="{C40D15C1-B0B3-44B9-80B6-CFEBD57A2E75}" type="presParOf" srcId="{CBD560FF-B0A2-4854-9B87-5EB5CBF3DC4B}" destId="{250EF08C-6320-4409-BB61-1D5B0097C3B0}" srcOrd="1" destOrd="0" presId="urn:microsoft.com/office/officeart/2018/2/layout/IconCircleList"/>
    <dgm:cxn modelId="{F7A70300-7B28-420F-A9C3-85B9A07AF6AB}" type="presParOf" srcId="{CBD560FF-B0A2-4854-9B87-5EB5CBF3DC4B}" destId="{1006E9B0-51BA-41F9-A73F-7031DD1DFB82}" srcOrd="2" destOrd="0" presId="urn:microsoft.com/office/officeart/2018/2/layout/IconCircleList"/>
    <dgm:cxn modelId="{E3685BF3-77E5-4D7F-B106-DA46B58DB59C}" type="presParOf" srcId="{1006E9B0-51BA-41F9-A73F-7031DD1DFB82}" destId="{6F8C3B65-1681-4CC7-B021-BF586BA0806F}" srcOrd="0" destOrd="0" presId="urn:microsoft.com/office/officeart/2018/2/layout/IconCircleList"/>
    <dgm:cxn modelId="{A3647F5D-17AA-4326-8137-1A547ADA5DF9}" type="presParOf" srcId="{1006E9B0-51BA-41F9-A73F-7031DD1DFB82}" destId="{755A1696-1306-4398-8130-B465271B8903}" srcOrd="1" destOrd="0" presId="urn:microsoft.com/office/officeart/2018/2/layout/IconCircleList"/>
    <dgm:cxn modelId="{28387A6C-644F-4AB7-BF54-0223A4EA9123}" type="presParOf" srcId="{1006E9B0-51BA-41F9-A73F-7031DD1DFB82}" destId="{32CB152C-7540-4B98-86E0-CC0B6EAF0E67}" srcOrd="2" destOrd="0" presId="urn:microsoft.com/office/officeart/2018/2/layout/IconCircleList"/>
    <dgm:cxn modelId="{5332C5CB-48ED-4772-837A-5A1BEEF6CF0E}" type="presParOf" srcId="{1006E9B0-51BA-41F9-A73F-7031DD1DFB82}" destId="{1533F520-6D6B-454E-B226-4F323ADDD9FA}" srcOrd="3" destOrd="0" presId="urn:microsoft.com/office/officeart/2018/2/layout/IconCircleList"/>
    <dgm:cxn modelId="{604F4208-1165-4A5B-9D9E-FC5D6C2639FB}" type="presParOf" srcId="{CBD560FF-B0A2-4854-9B87-5EB5CBF3DC4B}" destId="{B32B949A-708E-49E2-A804-86D83DBE88AE}" srcOrd="3" destOrd="0" presId="urn:microsoft.com/office/officeart/2018/2/layout/IconCircleList"/>
    <dgm:cxn modelId="{59F4E1A6-9D37-4D6D-9FC0-FC9198136E0B}" type="presParOf" srcId="{CBD560FF-B0A2-4854-9B87-5EB5CBF3DC4B}" destId="{5F76914F-5BB7-4EB4-B676-42642023AD64}" srcOrd="4" destOrd="0" presId="urn:microsoft.com/office/officeart/2018/2/layout/IconCircleList"/>
    <dgm:cxn modelId="{BBE63807-47A7-421C-90A9-0EB6EBFF043E}" type="presParOf" srcId="{5F76914F-5BB7-4EB4-B676-42642023AD64}" destId="{CAF09D3F-9FBE-4385-9BA5-23B39C8F9663}" srcOrd="0" destOrd="0" presId="urn:microsoft.com/office/officeart/2018/2/layout/IconCircleList"/>
    <dgm:cxn modelId="{B95752CD-09DA-446D-9EA0-A85AC68A40CD}" type="presParOf" srcId="{5F76914F-5BB7-4EB4-B676-42642023AD64}" destId="{1402C446-AD24-41D0-85F6-B11B44A96D03}" srcOrd="1" destOrd="0" presId="urn:microsoft.com/office/officeart/2018/2/layout/IconCircleList"/>
    <dgm:cxn modelId="{42442C87-643E-48AA-A524-FD9A73D031F8}" type="presParOf" srcId="{5F76914F-5BB7-4EB4-B676-42642023AD64}" destId="{19EB540F-D958-4335-99C6-134EA6988A73}" srcOrd="2" destOrd="0" presId="urn:microsoft.com/office/officeart/2018/2/layout/IconCircleList"/>
    <dgm:cxn modelId="{4EFFFBD1-8ECD-41E7-AC78-EF8185FCFC3A}" type="presParOf" srcId="{5F76914F-5BB7-4EB4-B676-42642023AD64}" destId="{80AE385A-4C23-4916-9218-B59087C6E897}" srcOrd="3" destOrd="0" presId="urn:microsoft.com/office/officeart/2018/2/layout/IconCircleList"/>
    <dgm:cxn modelId="{E2894AF1-04A9-4EC6-80BB-5CF312BF712D}" type="presParOf" srcId="{CBD560FF-B0A2-4854-9B87-5EB5CBF3DC4B}" destId="{29791981-E405-4192-A41E-07BBF8183443}" srcOrd="5" destOrd="0" presId="urn:microsoft.com/office/officeart/2018/2/layout/IconCircleList"/>
    <dgm:cxn modelId="{08B57CF8-7587-4C85-8A7E-FB09DFE6EB1B}" type="presParOf" srcId="{CBD560FF-B0A2-4854-9B87-5EB5CBF3DC4B}" destId="{FCA43FAC-10A2-4AE2-9FB7-257FB4F2DEF4}" srcOrd="6" destOrd="0" presId="urn:microsoft.com/office/officeart/2018/2/layout/IconCircleList"/>
    <dgm:cxn modelId="{CD5CABB4-9EBE-4FA7-A603-960DF451E3D9}" type="presParOf" srcId="{FCA43FAC-10A2-4AE2-9FB7-257FB4F2DEF4}" destId="{A9B888D3-41C5-45EA-98AB-5098DBF3BA13}" srcOrd="0" destOrd="0" presId="urn:microsoft.com/office/officeart/2018/2/layout/IconCircleList"/>
    <dgm:cxn modelId="{B90EEE3C-BF78-4D21-990B-1906BD05D56C}" type="presParOf" srcId="{FCA43FAC-10A2-4AE2-9FB7-257FB4F2DEF4}" destId="{0B99F1E7-5B7E-4E18-93F5-834C6BF3CE7C}" srcOrd="1" destOrd="0" presId="urn:microsoft.com/office/officeart/2018/2/layout/IconCircleList"/>
    <dgm:cxn modelId="{3AA81B06-9790-4614-B1C6-EB747694D37E}" type="presParOf" srcId="{FCA43FAC-10A2-4AE2-9FB7-257FB4F2DEF4}" destId="{9B968AA7-71FF-4CEB-B3D5-BBB99FDBC171}" srcOrd="2" destOrd="0" presId="urn:microsoft.com/office/officeart/2018/2/layout/IconCircleList"/>
    <dgm:cxn modelId="{A6B343D6-07D6-4C91-9667-B734C5298383}" type="presParOf" srcId="{FCA43FAC-10A2-4AE2-9FB7-257FB4F2DEF4}" destId="{FC431419-2D30-4E48-BA75-7540F93F19D9}" srcOrd="3" destOrd="0" presId="urn:microsoft.com/office/officeart/2018/2/layout/IconCircleList"/>
    <dgm:cxn modelId="{3D357BBA-6B02-400C-8E23-3A90A82FF228}" type="presParOf" srcId="{CBD560FF-B0A2-4854-9B87-5EB5CBF3DC4B}" destId="{DB88D74B-D388-4016-91B4-5F5863DBAC85}" srcOrd="7" destOrd="0" presId="urn:microsoft.com/office/officeart/2018/2/layout/IconCircleList"/>
    <dgm:cxn modelId="{3731D371-C0F4-4FE8-8BAB-863EF5C8051F}" type="presParOf" srcId="{CBD560FF-B0A2-4854-9B87-5EB5CBF3DC4B}" destId="{B01B3511-5A25-498F-AFBE-399824CEC92C}" srcOrd="8" destOrd="0" presId="urn:microsoft.com/office/officeart/2018/2/layout/IconCircleList"/>
    <dgm:cxn modelId="{0968512A-E09B-4B30-B6F1-F032FB9C14DF}" type="presParOf" srcId="{B01B3511-5A25-498F-AFBE-399824CEC92C}" destId="{2DD43F1F-B5FD-4F50-B22D-94F34D9BB590}" srcOrd="0" destOrd="0" presId="urn:microsoft.com/office/officeart/2018/2/layout/IconCircleList"/>
    <dgm:cxn modelId="{59656C4A-F532-4EBF-B558-B67807C19ECC}" type="presParOf" srcId="{B01B3511-5A25-498F-AFBE-399824CEC92C}" destId="{CFD60BC3-B78C-43EC-A35B-B541CBF25A39}" srcOrd="1" destOrd="0" presId="urn:microsoft.com/office/officeart/2018/2/layout/IconCircleList"/>
    <dgm:cxn modelId="{EDB0FAD4-4545-419A-A211-58C0D549DFDA}" type="presParOf" srcId="{B01B3511-5A25-498F-AFBE-399824CEC92C}" destId="{65E12420-E3FD-468D-9B72-F4B907BEDD2C}" srcOrd="2" destOrd="0" presId="urn:microsoft.com/office/officeart/2018/2/layout/IconCircleList"/>
    <dgm:cxn modelId="{1573EF74-FED3-42EB-9704-1A1E09723335}" type="presParOf" srcId="{B01B3511-5A25-498F-AFBE-399824CEC92C}" destId="{7005E3D8-2790-4B44-B324-9F377DBC5AEB}" srcOrd="3" destOrd="0" presId="urn:microsoft.com/office/officeart/2018/2/layout/IconCircleList"/>
    <dgm:cxn modelId="{F65FD03D-7CA1-41B8-A51E-C167B01DE201}" type="presParOf" srcId="{CBD560FF-B0A2-4854-9B87-5EB5CBF3DC4B}" destId="{AF8A662F-475C-45A0-AF8B-8A23E5F221B7}" srcOrd="9" destOrd="0" presId="urn:microsoft.com/office/officeart/2018/2/layout/IconCircleList"/>
    <dgm:cxn modelId="{5975D8E4-6B63-4770-870B-C3F8BE8A180F}" type="presParOf" srcId="{CBD560FF-B0A2-4854-9B87-5EB5CBF3DC4B}" destId="{D918CAD5-6B36-4C8F-AF6F-C94C8E46D8B1}" srcOrd="10" destOrd="0" presId="urn:microsoft.com/office/officeart/2018/2/layout/IconCircleList"/>
    <dgm:cxn modelId="{F831C5DB-F049-4D0C-9FC4-975DFF6D518E}" type="presParOf" srcId="{D918CAD5-6B36-4C8F-AF6F-C94C8E46D8B1}" destId="{FF51E0FB-73D9-4D49-B9AD-64753124CA41}" srcOrd="0" destOrd="0" presId="urn:microsoft.com/office/officeart/2018/2/layout/IconCircleList"/>
    <dgm:cxn modelId="{7FE97342-5D7C-4D9C-801B-AB6657585AAB}" type="presParOf" srcId="{D918CAD5-6B36-4C8F-AF6F-C94C8E46D8B1}" destId="{92C98E5D-8389-4018-A426-8F7147EAC472}" srcOrd="1" destOrd="0" presId="urn:microsoft.com/office/officeart/2018/2/layout/IconCircleList"/>
    <dgm:cxn modelId="{06B46045-06BB-44BC-AB92-D41C448A0A7F}" type="presParOf" srcId="{D918CAD5-6B36-4C8F-AF6F-C94C8E46D8B1}" destId="{9F9BFAC3-3775-4615-8A88-F42C90E27930}" srcOrd="2" destOrd="0" presId="urn:microsoft.com/office/officeart/2018/2/layout/IconCircleList"/>
    <dgm:cxn modelId="{193DB4A7-A901-4C0A-A5FD-0F7230C0A317}" type="presParOf" srcId="{D918CAD5-6B36-4C8F-AF6F-C94C8E46D8B1}" destId="{E006A928-56DB-4961-AEDE-22C94614094D}" srcOrd="3" destOrd="0" presId="urn:microsoft.com/office/officeart/2018/2/layout/IconCircleList"/>
    <dgm:cxn modelId="{3289766A-8DFD-42AA-8AB9-5BF3A9477AD4}" type="presParOf" srcId="{CBD560FF-B0A2-4854-9B87-5EB5CBF3DC4B}" destId="{7B2F1371-F7BA-4B34-9686-31D5C0FC3F08}" srcOrd="11" destOrd="0" presId="urn:microsoft.com/office/officeart/2018/2/layout/IconCircleList"/>
    <dgm:cxn modelId="{F4D23425-9890-4AE4-8A4A-101DDB61701F}" type="presParOf" srcId="{CBD560FF-B0A2-4854-9B87-5EB5CBF3DC4B}" destId="{A80F596B-02FE-4463-8994-421ED9511DCF}" srcOrd="12" destOrd="0" presId="urn:microsoft.com/office/officeart/2018/2/layout/IconCircleList"/>
    <dgm:cxn modelId="{8D59E168-0641-47C3-8358-B4FFC608E22D}" type="presParOf" srcId="{A80F596B-02FE-4463-8994-421ED9511DCF}" destId="{28DAABF6-97B6-46BD-9ADF-12D6FB29886E}" srcOrd="0" destOrd="0" presId="urn:microsoft.com/office/officeart/2018/2/layout/IconCircleList"/>
    <dgm:cxn modelId="{C5B1FB0E-D3E2-4145-86B7-2D9397007B1C}" type="presParOf" srcId="{A80F596B-02FE-4463-8994-421ED9511DCF}" destId="{D950142D-76D5-4D39-A586-466763D2B251}" srcOrd="1" destOrd="0" presId="urn:microsoft.com/office/officeart/2018/2/layout/IconCircleList"/>
    <dgm:cxn modelId="{91E89FBE-7B94-43EA-AAF5-619C963487CE}" type="presParOf" srcId="{A80F596B-02FE-4463-8994-421ED9511DCF}" destId="{0AD3D65D-A6A0-41DB-A58D-94444404C8D5}" srcOrd="2" destOrd="0" presId="urn:microsoft.com/office/officeart/2018/2/layout/IconCircleList"/>
    <dgm:cxn modelId="{52655E5C-A80F-4603-8C1C-57B48A8E45A6}" type="presParOf" srcId="{A80F596B-02FE-4463-8994-421ED9511DCF}" destId="{5AB974FC-F10D-434E-ACF0-A2891F35B016}" srcOrd="3" destOrd="0" presId="urn:microsoft.com/office/officeart/2018/2/layout/IconCircleList"/>
    <dgm:cxn modelId="{21A53F6E-EAED-43F5-AD7B-675816482C1F}" type="presParOf" srcId="{CBD560FF-B0A2-4854-9B87-5EB5CBF3DC4B}" destId="{FBC63EBB-7E27-4BF7-9C9E-62D3E40E9B0E}" srcOrd="13" destOrd="0" presId="urn:microsoft.com/office/officeart/2018/2/layout/IconCircleList"/>
    <dgm:cxn modelId="{76DD94DE-CB65-4C11-AA5E-CC3FE86EC282}" type="presParOf" srcId="{CBD560FF-B0A2-4854-9B87-5EB5CBF3DC4B}" destId="{BD94A726-9281-4C32-9751-3C62F0814C70}" srcOrd="14" destOrd="0" presId="urn:microsoft.com/office/officeart/2018/2/layout/IconCircleList"/>
    <dgm:cxn modelId="{F610E974-C712-41BA-BD0F-E891B98B9DCF}" type="presParOf" srcId="{BD94A726-9281-4C32-9751-3C62F0814C70}" destId="{953F85C5-4D9B-4B76-A208-A5D108B6C6E2}" srcOrd="0" destOrd="0" presId="urn:microsoft.com/office/officeart/2018/2/layout/IconCircleList"/>
    <dgm:cxn modelId="{53ECA179-D95B-42F1-B966-ED7E871A4583}" type="presParOf" srcId="{BD94A726-9281-4C32-9751-3C62F0814C70}" destId="{E37A805D-3FFD-4744-9F32-773D7BFF15DE}" srcOrd="1" destOrd="0" presId="urn:microsoft.com/office/officeart/2018/2/layout/IconCircleList"/>
    <dgm:cxn modelId="{CCA55B03-B0B9-4BD4-81EE-E108074B1371}" type="presParOf" srcId="{BD94A726-9281-4C32-9751-3C62F0814C70}" destId="{889AFB53-3CFA-468C-BBDF-E33BDC6833B5}" srcOrd="2" destOrd="0" presId="urn:microsoft.com/office/officeart/2018/2/layout/IconCircleList"/>
    <dgm:cxn modelId="{CC7914F5-CE27-478E-A289-23BFE0603EE5}" type="presParOf" srcId="{BD94A726-9281-4C32-9751-3C62F0814C70}" destId="{F4DFC9D7-3EDA-48BB-A976-277922B130B8}" srcOrd="3" destOrd="0" presId="urn:microsoft.com/office/officeart/2018/2/layout/IconCircleList"/>
    <dgm:cxn modelId="{D1BC5456-B527-4CEE-A0DC-E1C5F80E9B42}" type="presParOf" srcId="{CBD560FF-B0A2-4854-9B87-5EB5CBF3DC4B}" destId="{86106C92-D356-4187-B09A-5FFFAC16E2A3}" srcOrd="15" destOrd="0" presId="urn:microsoft.com/office/officeart/2018/2/layout/IconCircleList"/>
    <dgm:cxn modelId="{10BC320C-53D4-40E4-ADB9-35431078664E}" type="presParOf" srcId="{CBD560FF-B0A2-4854-9B87-5EB5CBF3DC4B}" destId="{9707D80F-DF99-4100-9117-65612D0DD9DE}" srcOrd="16" destOrd="0" presId="urn:microsoft.com/office/officeart/2018/2/layout/IconCircleList"/>
    <dgm:cxn modelId="{ED21E995-0BCC-4B79-9BB1-CF6A79AFE8A5}" type="presParOf" srcId="{9707D80F-DF99-4100-9117-65612D0DD9DE}" destId="{31570B48-7B65-4481-A5A2-8222370766BE}" srcOrd="0" destOrd="0" presId="urn:microsoft.com/office/officeart/2018/2/layout/IconCircleList"/>
    <dgm:cxn modelId="{8E26D2B1-88C8-4FDE-B99B-D7A88BE64800}" type="presParOf" srcId="{9707D80F-DF99-4100-9117-65612D0DD9DE}" destId="{6288D9FA-859B-4DA6-AD7A-F98B6562856B}" srcOrd="1" destOrd="0" presId="urn:microsoft.com/office/officeart/2018/2/layout/IconCircleList"/>
    <dgm:cxn modelId="{8C7A6838-3B0A-44B6-8751-BCED17F344A9}" type="presParOf" srcId="{9707D80F-DF99-4100-9117-65612D0DD9DE}" destId="{E3A18E3F-5023-4F3E-BA78-DCFF554E6522}" srcOrd="2" destOrd="0" presId="urn:microsoft.com/office/officeart/2018/2/layout/IconCircleList"/>
    <dgm:cxn modelId="{52B227B5-D420-4989-95A6-AB110CE14EEE}" type="presParOf" srcId="{9707D80F-DF99-4100-9117-65612D0DD9DE}" destId="{DA73FD04-F7EC-4187-8620-21DDF8D296B3}" srcOrd="3" destOrd="0" presId="urn:microsoft.com/office/officeart/2018/2/layout/IconCircleList"/>
    <dgm:cxn modelId="{1161FE55-35CA-4A18-90CD-F6E6794C62C1}" type="presParOf" srcId="{CBD560FF-B0A2-4854-9B87-5EB5CBF3DC4B}" destId="{7F830171-E53B-4003-B876-E22FB99F4D93}" srcOrd="17" destOrd="0" presId="urn:microsoft.com/office/officeart/2018/2/layout/IconCircleList"/>
    <dgm:cxn modelId="{DE4412D3-4B79-49CC-8660-14887FECD4F3}" type="presParOf" srcId="{CBD560FF-B0A2-4854-9B87-5EB5CBF3DC4B}" destId="{0C467481-7039-4139-AA40-3A444403273F}" srcOrd="18" destOrd="0" presId="urn:microsoft.com/office/officeart/2018/2/layout/IconCircleList"/>
    <dgm:cxn modelId="{FDC42405-2E32-4B5C-B77C-910C55507A5A}" type="presParOf" srcId="{0C467481-7039-4139-AA40-3A444403273F}" destId="{D59DCCFC-55D9-44DD-BC0D-99471E64EB56}" srcOrd="0" destOrd="0" presId="urn:microsoft.com/office/officeart/2018/2/layout/IconCircleList"/>
    <dgm:cxn modelId="{2FE4E75A-DD43-4FF8-8BF5-EE5CAD859AB9}" type="presParOf" srcId="{0C467481-7039-4139-AA40-3A444403273F}" destId="{8F4E5CBA-65CD-4A5D-BAF4-7E2E25E4B3D2}" srcOrd="1" destOrd="0" presId="urn:microsoft.com/office/officeart/2018/2/layout/IconCircleList"/>
    <dgm:cxn modelId="{E9622EB9-75B0-4E2E-9887-171101DAD6FB}" type="presParOf" srcId="{0C467481-7039-4139-AA40-3A444403273F}" destId="{9BE98D3F-DD5B-455C-9610-91BD5C7E03B7}" srcOrd="2" destOrd="0" presId="urn:microsoft.com/office/officeart/2018/2/layout/IconCircleList"/>
    <dgm:cxn modelId="{F0F1DCA1-3052-4CA7-8CD6-4D9206FBDEF8}" type="presParOf" srcId="{0C467481-7039-4139-AA40-3A444403273F}" destId="{84CDB0F9-962F-4F9A-AD84-7C67CF8DCEDF}" srcOrd="3" destOrd="0" presId="urn:microsoft.com/office/officeart/2018/2/layout/IconCircle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661C52-BE24-4049-BCBB-6E25D29898F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3CC250F-9C7D-4A0E-AAF2-5F8AE5FB10B7}">
      <dgm:prSet custT="1"/>
      <dgm:spPr/>
      <dgm:t>
        <a:bodyPr/>
        <a:lstStyle/>
        <a:p>
          <a:pPr>
            <a:lnSpc>
              <a:spcPct val="100000"/>
            </a:lnSpc>
          </a:pPr>
          <a:r>
            <a:rPr lang="en-US" sz="1600" b="0" i="0" baseline="0" dirty="0"/>
            <a:t>Answer questions posed by the other attorney with a simple "YES" or "NO" unless the question CANNOT be truthfully answered with a simple “YES" or “NO."</a:t>
          </a:r>
          <a:endParaRPr lang="en-US" sz="1600" dirty="0"/>
        </a:p>
      </dgm:t>
    </dgm:pt>
    <dgm:pt modelId="{AE18B06A-82D0-4846-8C03-1EDDA882B24C}" type="parTrans" cxnId="{AC6887AD-228F-4AD1-BFAC-EB86111E43FC}">
      <dgm:prSet/>
      <dgm:spPr/>
      <dgm:t>
        <a:bodyPr/>
        <a:lstStyle/>
        <a:p>
          <a:endParaRPr lang="en-US"/>
        </a:p>
      </dgm:t>
    </dgm:pt>
    <dgm:pt modelId="{D41544C5-9D6C-4E51-9908-C11F48063580}" type="sibTrans" cxnId="{AC6887AD-228F-4AD1-BFAC-EB86111E43FC}">
      <dgm:prSet/>
      <dgm:spPr/>
      <dgm:t>
        <a:bodyPr/>
        <a:lstStyle/>
        <a:p>
          <a:endParaRPr lang="en-US"/>
        </a:p>
      </dgm:t>
    </dgm:pt>
    <dgm:pt modelId="{AD50891E-594A-4EEB-BFC1-91A80E6369E7}">
      <dgm:prSet custT="1"/>
      <dgm:spPr/>
      <dgm:t>
        <a:bodyPr/>
        <a:lstStyle/>
        <a:p>
          <a:pPr>
            <a:lnSpc>
              <a:spcPct val="100000"/>
            </a:lnSpc>
          </a:pPr>
          <a:r>
            <a:rPr lang="en-US" sz="1600" b="0" i="0" baseline="0"/>
            <a:t>If the other attorney tries to force you to answer only "yes" or "no" and that answer would not be truthful, </a:t>
          </a:r>
          <a:r>
            <a:rPr lang="en-US" sz="1600" b="1" i="0" baseline="0"/>
            <a:t>SAY SO</a:t>
          </a:r>
          <a:r>
            <a:rPr lang="en-US" sz="1600" b="0" i="0" baseline="0"/>
            <a:t>. The Court will probably allow you to explain your answer under those circumstances.</a:t>
          </a:r>
          <a:endParaRPr lang="en-US" sz="1600"/>
        </a:p>
      </dgm:t>
    </dgm:pt>
    <dgm:pt modelId="{B884EC7C-49D6-4B0A-BBDF-9D2CB6F925A7}" type="parTrans" cxnId="{27771FC3-A04D-4392-83BD-28510DBEDFF8}">
      <dgm:prSet/>
      <dgm:spPr/>
      <dgm:t>
        <a:bodyPr/>
        <a:lstStyle/>
        <a:p>
          <a:endParaRPr lang="en-US"/>
        </a:p>
      </dgm:t>
    </dgm:pt>
    <dgm:pt modelId="{D0AD5995-70FE-4DD8-8D1D-D4480497F46A}" type="sibTrans" cxnId="{27771FC3-A04D-4392-83BD-28510DBEDFF8}">
      <dgm:prSet/>
      <dgm:spPr/>
      <dgm:t>
        <a:bodyPr/>
        <a:lstStyle/>
        <a:p>
          <a:endParaRPr lang="en-US"/>
        </a:p>
      </dgm:t>
    </dgm:pt>
    <dgm:pt modelId="{45ACE596-F100-4693-85FD-441E198C79A3}">
      <dgm:prSet custT="1"/>
      <dgm:spPr/>
      <dgm:t>
        <a:bodyPr/>
        <a:lstStyle/>
        <a:p>
          <a:pPr>
            <a:lnSpc>
              <a:spcPct val="100000"/>
            </a:lnSpc>
          </a:pPr>
          <a:r>
            <a:rPr lang="en-US" sz="1600" b="0" i="0" baseline="0"/>
            <a:t>If the question the attorney asks is improper, the other attorney, or even the judge himself, will object.</a:t>
          </a:r>
          <a:endParaRPr lang="en-US" sz="1600"/>
        </a:p>
      </dgm:t>
    </dgm:pt>
    <dgm:pt modelId="{32FF1F74-4337-4E09-A5F4-50C7017AD524}" type="parTrans" cxnId="{193D65CA-821D-4EBC-9354-2BDD4DC8D477}">
      <dgm:prSet/>
      <dgm:spPr/>
      <dgm:t>
        <a:bodyPr/>
        <a:lstStyle/>
        <a:p>
          <a:endParaRPr lang="en-US"/>
        </a:p>
      </dgm:t>
    </dgm:pt>
    <dgm:pt modelId="{7A839B5B-9E0C-4D87-ABDF-59F47071766C}" type="sibTrans" cxnId="{193D65CA-821D-4EBC-9354-2BDD4DC8D477}">
      <dgm:prSet/>
      <dgm:spPr/>
      <dgm:t>
        <a:bodyPr/>
        <a:lstStyle/>
        <a:p>
          <a:endParaRPr lang="en-US"/>
        </a:p>
      </dgm:t>
    </dgm:pt>
    <dgm:pt modelId="{171CD139-2BCC-48A5-94F3-74043EB9FFFD}">
      <dgm:prSet custT="1"/>
      <dgm:spPr/>
      <dgm:t>
        <a:bodyPr/>
        <a:lstStyle/>
        <a:p>
          <a:pPr>
            <a:lnSpc>
              <a:spcPct val="100000"/>
            </a:lnSpc>
          </a:pPr>
          <a:r>
            <a:rPr lang="en-US" sz="1600" b="0" i="0" baseline="0" dirty="0"/>
            <a:t>Otherwise, just answer the question truthfully. </a:t>
          </a:r>
          <a:endParaRPr lang="en-US" sz="1600" dirty="0"/>
        </a:p>
      </dgm:t>
    </dgm:pt>
    <dgm:pt modelId="{866A45BD-9E36-4391-BDB4-A474D711B4A4}" type="parTrans" cxnId="{6969B5E9-1BF0-4C47-9BD9-C7B57C2D497F}">
      <dgm:prSet/>
      <dgm:spPr/>
      <dgm:t>
        <a:bodyPr/>
        <a:lstStyle/>
        <a:p>
          <a:endParaRPr lang="en-US"/>
        </a:p>
      </dgm:t>
    </dgm:pt>
    <dgm:pt modelId="{E03790DE-DC83-43C1-B331-E0D5111A21CD}" type="sibTrans" cxnId="{6969B5E9-1BF0-4C47-9BD9-C7B57C2D497F}">
      <dgm:prSet/>
      <dgm:spPr/>
      <dgm:t>
        <a:bodyPr/>
        <a:lstStyle/>
        <a:p>
          <a:endParaRPr lang="en-US"/>
        </a:p>
      </dgm:t>
    </dgm:pt>
    <dgm:pt modelId="{FBAF631A-0EED-4B7D-83A1-3E3CAE57311C}" type="pres">
      <dgm:prSet presAssocID="{7A661C52-BE24-4049-BCBB-6E25D29898F4}" presName="root" presStyleCnt="0">
        <dgm:presLayoutVars>
          <dgm:dir/>
          <dgm:resizeHandles val="exact"/>
        </dgm:presLayoutVars>
      </dgm:prSet>
      <dgm:spPr/>
    </dgm:pt>
    <dgm:pt modelId="{19F8C9E1-4369-415D-8781-D2C276C3B0E4}" type="pres">
      <dgm:prSet presAssocID="{F3CC250F-9C7D-4A0E-AAF2-5F8AE5FB10B7}" presName="compNode" presStyleCnt="0"/>
      <dgm:spPr/>
    </dgm:pt>
    <dgm:pt modelId="{E596126E-8FDE-44AA-A605-C36584E6EA4A}" type="pres">
      <dgm:prSet presAssocID="{F3CC250F-9C7D-4A0E-AAF2-5F8AE5FB10B7}" presName="bgRect" presStyleLbl="bgShp" presStyleIdx="0" presStyleCnt="4" custLinFactNeighborY="1858"/>
      <dgm:spPr>
        <a:solidFill>
          <a:schemeClr val="accent6"/>
        </a:solidFill>
      </dgm:spPr>
    </dgm:pt>
    <dgm:pt modelId="{659D9011-59A0-4261-ACDC-FCD97811B617}" type="pres">
      <dgm:prSet presAssocID="{F3CC250F-9C7D-4A0E-AAF2-5F8AE5FB10B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 mark"/>
        </a:ext>
      </dgm:extLst>
    </dgm:pt>
    <dgm:pt modelId="{DA3BA2FA-9826-4706-917E-2172701707EF}" type="pres">
      <dgm:prSet presAssocID="{F3CC250F-9C7D-4A0E-AAF2-5F8AE5FB10B7}" presName="spaceRect" presStyleCnt="0"/>
      <dgm:spPr/>
    </dgm:pt>
    <dgm:pt modelId="{67665538-EEEF-4B8C-9D8B-DF6798E242BD}" type="pres">
      <dgm:prSet presAssocID="{F3CC250F-9C7D-4A0E-AAF2-5F8AE5FB10B7}" presName="parTx" presStyleLbl="revTx" presStyleIdx="0" presStyleCnt="4">
        <dgm:presLayoutVars>
          <dgm:chMax val="0"/>
          <dgm:chPref val="0"/>
        </dgm:presLayoutVars>
      </dgm:prSet>
      <dgm:spPr/>
    </dgm:pt>
    <dgm:pt modelId="{BA16BB67-BB7F-44C1-AEE5-6906B3C61FA3}" type="pres">
      <dgm:prSet presAssocID="{D41544C5-9D6C-4E51-9908-C11F48063580}" presName="sibTrans" presStyleCnt="0"/>
      <dgm:spPr/>
    </dgm:pt>
    <dgm:pt modelId="{5674005B-E83D-48B4-9C00-D3509A4D0366}" type="pres">
      <dgm:prSet presAssocID="{AD50891E-594A-4EEB-BFC1-91A80E6369E7}" presName="compNode" presStyleCnt="0"/>
      <dgm:spPr/>
    </dgm:pt>
    <dgm:pt modelId="{EAE73391-8FCF-4653-AFFD-BC9C6D035B25}" type="pres">
      <dgm:prSet presAssocID="{AD50891E-594A-4EEB-BFC1-91A80E6369E7}" presName="bgRect" presStyleLbl="bgShp" presStyleIdx="1" presStyleCnt="4"/>
      <dgm:spPr>
        <a:solidFill>
          <a:schemeClr val="accent6"/>
        </a:solidFill>
      </dgm:spPr>
    </dgm:pt>
    <dgm:pt modelId="{21E8E902-5F9F-4F81-974D-A0EF1CC63608}" type="pres">
      <dgm:prSet presAssocID="{AD50891E-594A-4EEB-BFC1-91A80E6369E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38DB6466-5062-4220-B386-8CC8FE32FF9E}" type="pres">
      <dgm:prSet presAssocID="{AD50891E-594A-4EEB-BFC1-91A80E6369E7}" presName="spaceRect" presStyleCnt="0"/>
      <dgm:spPr/>
    </dgm:pt>
    <dgm:pt modelId="{09458B71-9BC3-4EA4-81D3-B29F068F0EF7}" type="pres">
      <dgm:prSet presAssocID="{AD50891E-594A-4EEB-BFC1-91A80E6369E7}" presName="parTx" presStyleLbl="revTx" presStyleIdx="1" presStyleCnt="4">
        <dgm:presLayoutVars>
          <dgm:chMax val="0"/>
          <dgm:chPref val="0"/>
        </dgm:presLayoutVars>
      </dgm:prSet>
      <dgm:spPr/>
    </dgm:pt>
    <dgm:pt modelId="{3BCA4B86-E80C-4C81-BE3D-118F3C46A872}" type="pres">
      <dgm:prSet presAssocID="{D0AD5995-70FE-4DD8-8D1D-D4480497F46A}" presName="sibTrans" presStyleCnt="0"/>
      <dgm:spPr/>
    </dgm:pt>
    <dgm:pt modelId="{6D4A6B8C-470D-4A31-A906-8D0A7EB1105A}" type="pres">
      <dgm:prSet presAssocID="{45ACE596-F100-4693-85FD-441E198C79A3}" presName="compNode" presStyleCnt="0"/>
      <dgm:spPr/>
    </dgm:pt>
    <dgm:pt modelId="{1A9B42DE-D2F0-460B-931F-5A4A1427E0A7}" type="pres">
      <dgm:prSet presAssocID="{45ACE596-F100-4693-85FD-441E198C79A3}" presName="bgRect" presStyleLbl="bgShp" presStyleIdx="2" presStyleCnt="4"/>
      <dgm:spPr>
        <a:solidFill>
          <a:schemeClr val="accent6"/>
        </a:solidFill>
      </dgm:spPr>
    </dgm:pt>
    <dgm:pt modelId="{D77E902A-0197-41B8-8BE7-5850293BF260}" type="pres">
      <dgm:prSet presAssocID="{45ACE596-F100-4693-85FD-441E198C79A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639BE9D8-A13D-4119-A74F-0B8416896520}" type="pres">
      <dgm:prSet presAssocID="{45ACE596-F100-4693-85FD-441E198C79A3}" presName="spaceRect" presStyleCnt="0"/>
      <dgm:spPr/>
    </dgm:pt>
    <dgm:pt modelId="{66724F26-67BF-43B7-80E0-33DF54936167}" type="pres">
      <dgm:prSet presAssocID="{45ACE596-F100-4693-85FD-441E198C79A3}" presName="parTx" presStyleLbl="revTx" presStyleIdx="2" presStyleCnt="4">
        <dgm:presLayoutVars>
          <dgm:chMax val="0"/>
          <dgm:chPref val="0"/>
        </dgm:presLayoutVars>
      </dgm:prSet>
      <dgm:spPr/>
    </dgm:pt>
    <dgm:pt modelId="{5D10191C-D0B8-47E0-B873-B69CE4560A78}" type="pres">
      <dgm:prSet presAssocID="{7A839B5B-9E0C-4D87-ABDF-59F47071766C}" presName="sibTrans" presStyleCnt="0"/>
      <dgm:spPr/>
    </dgm:pt>
    <dgm:pt modelId="{9564859A-21E7-4732-B9C8-F24A3D85C02D}" type="pres">
      <dgm:prSet presAssocID="{171CD139-2BCC-48A5-94F3-74043EB9FFFD}" presName="compNode" presStyleCnt="0"/>
      <dgm:spPr/>
    </dgm:pt>
    <dgm:pt modelId="{9A1C05A3-8293-4350-BA9B-D1BC6CF8510F}" type="pres">
      <dgm:prSet presAssocID="{171CD139-2BCC-48A5-94F3-74043EB9FFFD}" presName="bgRect" presStyleLbl="bgShp" presStyleIdx="3" presStyleCnt="4"/>
      <dgm:spPr>
        <a:solidFill>
          <a:schemeClr val="accent6"/>
        </a:solidFill>
      </dgm:spPr>
    </dgm:pt>
    <dgm:pt modelId="{E2170255-EB02-4F71-A19F-0DE037C42C0A}" type="pres">
      <dgm:prSet presAssocID="{171CD139-2BCC-48A5-94F3-74043EB9FFF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estions"/>
        </a:ext>
      </dgm:extLst>
    </dgm:pt>
    <dgm:pt modelId="{E3721608-AC06-4AF4-BF51-7099F10C84AF}" type="pres">
      <dgm:prSet presAssocID="{171CD139-2BCC-48A5-94F3-74043EB9FFFD}" presName="spaceRect" presStyleCnt="0"/>
      <dgm:spPr/>
    </dgm:pt>
    <dgm:pt modelId="{DA82B536-CABB-4852-83A1-4962B85C7898}" type="pres">
      <dgm:prSet presAssocID="{171CD139-2BCC-48A5-94F3-74043EB9FFFD}" presName="parTx" presStyleLbl="revTx" presStyleIdx="3" presStyleCnt="4">
        <dgm:presLayoutVars>
          <dgm:chMax val="0"/>
          <dgm:chPref val="0"/>
        </dgm:presLayoutVars>
      </dgm:prSet>
      <dgm:spPr/>
    </dgm:pt>
  </dgm:ptLst>
  <dgm:cxnLst>
    <dgm:cxn modelId="{F4007A25-1D12-432B-A7E0-1BA047F459B8}" type="presOf" srcId="{7A661C52-BE24-4049-BCBB-6E25D29898F4}" destId="{FBAF631A-0EED-4B7D-83A1-3E3CAE57311C}" srcOrd="0" destOrd="0" presId="urn:microsoft.com/office/officeart/2018/2/layout/IconVerticalSolidList"/>
    <dgm:cxn modelId="{6EC7F132-4C6D-4753-BDD4-C9D1A3ADD6CF}" type="presOf" srcId="{45ACE596-F100-4693-85FD-441E198C79A3}" destId="{66724F26-67BF-43B7-80E0-33DF54936167}" srcOrd="0" destOrd="0" presId="urn:microsoft.com/office/officeart/2018/2/layout/IconVerticalSolidList"/>
    <dgm:cxn modelId="{8C423292-2C85-4C6B-8E57-780DE5D710D5}" type="presOf" srcId="{171CD139-2BCC-48A5-94F3-74043EB9FFFD}" destId="{DA82B536-CABB-4852-83A1-4962B85C7898}" srcOrd="0" destOrd="0" presId="urn:microsoft.com/office/officeart/2018/2/layout/IconVerticalSolidList"/>
    <dgm:cxn modelId="{AC6887AD-228F-4AD1-BFAC-EB86111E43FC}" srcId="{7A661C52-BE24-4049-BCBB-6E25D29898F4}" destId="{F3CC250F-9C7D-4A0E-AAF2-5F8AE5FB10B7}" srcOrd="0" destOrd="0" parTransId="{AE18B06A-82D0-4846-8C03-1EDDA882B24C}" sibTransId="{D41544C5-9D6C-4E51-9908-C11F48063580}"/>
    <dgm:cxn modelId="{3D3164BC-6C1C-4730-83BD-A348EE773E05}" type="presOf" srcId="{AD50891E-594A-4EEB-BFC1-91A80E6369E7}" destId="{09458B71-9BC3-4EA4-81D3-B29F068F0EF7}" srcOrd="0" destOrd="0" presId="urn:microsoft.com/office/officeart/2018/2/layout/IconVerticalSolidList"/>
    <dgm:cxn modelId="{27771FC3-A04D-4392-83BD-28510DBEDFF8}" srcId="{7A661C52-BE24-4049-BCBB-6E25D29898F4}" destId="{AD50891E-594A-4EEB-BFC1-91A80E6369E7}" srcOrd="1" destOrd="0" parTransId="{B884EC7C-49D6-4B0A-BBDF-9D2CB6F925A7}" sibTransId="{D0AD5995-70FE-4DD8-8D1D-D4480497F46A}"/>
    <dgm:cxn modelId="{193D65CA-821D-4EBC-9354-2BDD4DC8D477}" srcId="{7A661C52-BE24-4049-BCBB-6E25D29898F4}" destId="{45ACE596-F100-4693-85FD-441E198C79A3}" srcOrd="2" destOrd="0" parTransId="{32FF1F74-4337-4E09-A5F4-50C7017AD524}" sibTransId="{7A839B5B-9E0C-4D87-ABDF-59F47071766C}"/>
    <dgm:cxn modelId="{6969B5E9-1BF0-4C47-9BD9-C7B57C2D497F}" srcId="{7A661C52-BE24-4049-BCBB-6E25D29898F4}" destId="{171CD139-2BCC-48A5-94F3-74043EB9FFFD}" srcOrd="3" destOrd="0" parTransId="{866A45BD-9E36-4391-BDB4-A474D711B4A4}" sibTransId="{E03790DE-DC83-43C1-B331-E0D5111A21CD}"/>
    <dgm:cxn modelId="{7E586DEA-E40C-458C-8D69-74B6746E8A60}" type="presOf" srcId="{F3CC250F-9C7D-4A0E-AAF2-5F8AE5FB10B7}" destId="{67665538-EEEF-4B8C-9D8B-DF6798E242BD}" srcOrd="0" destOrd="0" presId="urn:microsoft.com/office/officeart/2018/2/layout/IconVerticalSolidList"/>
    <dgm:cxn modelId="{DA54EB94-C79B-4FB3-82CA-C178986071F0}" type="presParOf" srcId="{FBAF631A-0EED-4B7D-83A1-3E3CAE57311C}" destId="{19F8C9E1-4369-415D-8781-D2C276C3B0E4}" srcOrd="0" destOrd="0" presId="urn:microsoft.com/office/officeart/2018/2/layout/IconVerticalSolidList"/>
    <dgm:cxn modelId="{BEFBD70D-BEA0-47DE-B057-5D3B2E2F6203}" type="presParOf" srcId="{19F8C9E1-4369-415D-8781-D2C276C3B0E4}" destId="{E596126E-8FDE-44AA-A605-C36584E6EA4A}" srcOrd="0" destOrd="0" presId="urn:microsoft.com/office/officeart/2018/2/layout/IconVerticalSolidList"/>
    <dgm:cxn modelId="{53084BB2-917D-4E82-AEC6-6669CFF5A3C9}" type="presParOf" srcId="{19F8C9E1-4369-415D-8781-D2C276C3B0E4}" destId="{659D9011-59A0-4261-ACDC-FCD97811B617}" srcOrd="1" destOrd="0" presId="urn:microsoft.com/office/officeart/2018/2/layout/IconVerticalSolidList"/>
    <dgm:cxn modelId="{442733BA-0AAF-4697-9EF6-DD8BB18C1C5D}" type="presParOf" srcId="{19F8C9E1-4369-415D-8781-D2C276C3B0E4}" destId="{DA3BA2FA-9826-4706-917E-2172701707EF}" srcOrd="2" destOrd="0" presId="urn:microsoft.com/office/officeart/2018/2/layout/IconVerticalSolidList"/>
    <dgm:cxn modelId="{F20B7A87-2DAB-4E6B-ADA4-025E8229B42B}" type="presParOf" srcId="{19F8C9E1-4369-415D-8781-D2C276C3B0E4}" destId="{67665538-EEEF-4B8C-9D8B-DF6798E242BD}" srcOrd="3" destOrd="0" presId="urn:microsoft.com/office/officeart/2018/2/layout/IconVerticalSolidList"/>
    <dgm:cxn modelId="{986E6A3E-24B2-48EF-86B4-52FE32044BB5}" type="presParOf" srcId="{FBAF631A-0EED-4B7D-83A1-3E3CAE57311C}" destId="{BA16BB67-BB7F-44C1-AEE5-6906B3C61FA3}" srcOrd="1" destOrd="0" presId="urn:microsoft.com/office/officeart/2018/2/layout/IconVerticalSolidList"/>
    <dgm:cxn modelId="{820AA67F-A6C8-4BD9-99DB-43EC82DBF1C1}" type="presParOf" srcId="{FBAF631A-0EED-4B7D-83A1-3E3CAE57311C}" destId="{5674005B-E83D-48B4-9C00-D3509A4D0366}" srcOrd="2" destOrd="0" presId="urn:microsoft.com/office/officeart/2018/2/layout/IconVerticalSolidList"/>
    <dgm:cxn modelId="{F3882E1E-5F41-494E-B8B7-5D37E48522AB}" type="presParOf" srcId="{5674005B-E83D-48B4-9C00-D3509A4D0366}" destId="{EAE73391-8FCF-4653-AFFD-BC9C6D035B25}" srcOrd="0" destOrd="0" presId="urn:microsoft.com/office/officeart/2018/2/layout/IconVerticalSolidList"/>
    <dgm:cxn modelId="{B27A83E8-8877-48D9-8F22-19B64B6DFCAF}" type="presParOf" srcId="{5674005B-E83D-48B4-9C00-D3509A4D0366}" destId="{21E8E902-5F9F-4F81-974D-A0EF1CC63608}" srcOrd="1" destOrd="0" presId="urn:microsoft.com/office/officeart/2018/2/layout/IconVerticalSolidList"/>
    <dgm:cxn modelId="{AA14104D-B3DE-4B4E-A4AC-7FABEC031A07}" type="presParOf" srcId="{5674005B-E83D-48B4-9C00-D3509A4D0366}" destId="{38DB6466-5062-4220-B386-8CC8FE32FF9E}" srcOrd="2" destOrd="0" presId="urn:microsoft.com/office/officeart/2018/2/layout/IconVerticalSolidList"/>
    <dgm:cxn modelId="{E2C083AE-31AE-474F-B9D8-4E1AA52FE608}" type="presParOf" srcId="{5674005B-E83D-48B4-9C00-D3509A4D0366}" destId="{09458B71-9BC3-4EA4-81D3-B29F068F0EF7}" srcOrd="3" destOrd="0" presId="urn:microsoft.com/office/officeart/2018/2/layout/IconVerticalSolidList"/>
    <dgm:cxn modelId="{590BF2CA-E6FA-4F39-86C0-92D533D42258}" type="presParOf" srcId="{FBAF631A-0EED-4B7D-83A1-3E3CAE57311C}" destId="{3BCA4B86-E80C-4C81-BE3D-118F3C46A872}" srcOrd="3" destOrd="0" presId="urn:microsoft.com/office/officeart/2018/2/layout/IconVerticalSolidList"/>
    <dgm:cxn modelId="{B1F12EBA-E72A-4521-BFAA-687BEEFAF0E6}" type="presParOf" srcId="{FBAF631A-0EED-4B7D-83A1-3E3CAE57311C}" destId="{6D4A6B8C-470D-4A31-A906-8D0A7EB1105A}" srcOrd="4" destOrd="0" presId="urn:microsoft.com/office/officeart/2018/2/layout/IconVerticalSolidList"/>
    <dgm:cxn modelId="{E74E9B4B-4E8D-4C45-88D6-1EAE83154453}" type="presParOf" srcId="{6D4A6B8C-470D-4A31-A906-8D0A7EB1105A}" destId="{1A9B42DE-D2F0-460B-931F-5A4A1427E0A7}" srcOrd="0" destOrd="0" presId="urn:microsoft.com/office/officeart/2018/2/layout/IconVerticalSolidList"/>
    <dgm:cxn modelId="{4F6E9137-8051-4EB2-9966-68483AC46DC7}" type="presParOf" srcId="{6D4A6B8C-470D-4A31-A906-8D0A7EB1105A}" destId="{D77E902A-0197-41B8-8BE7-5850293BF260}" srcOrd="1" destOrd="0" presId="urn:microsoft.com/office/officeart/2018/2/layout/IconVerticalSolidList"/>
    <dgm:cxn modelId="{85982060-A736-4C22-83FC-338194763CA3}" type="presParOf" srcId="{6D4A6B8C-470D-4A31-A906-8D0A7EB1105A}" destId="{639BE9D8-A13D-4119-A74F-0B8416896520}" srcOrd="2" destOrd="0" presId="urn:microsoft.com/office/officeart/2018/2/layout/IconVerticalSolidList"/>
    <dgm:cxn modelId="{5E512CF7-E683-464B-9A93-4A58E37A5891}" type="presParOf" srcId="{6D4A6B8C-470D-4A31-A906-8D0A7EB1105A}" destId="{66724F26-67BF-43B7-80E0-33DF54936167}" srcOrd="3" destOrd="0" presId="urn:microsoft.com/office/officeart/2018/2/layout/IconVerticalSolidList"/>
    <dgm:cxn modelId="{1FB2AD4B-A13A-465E-B64F-A800B9BA25D5}" type="presParOf" srcId="{FBAF631A-0EED-4B7D-83A1-3E3CAE57311C}" destId="{5D10191C-D0B8-47E0-B873-B69CE4560A78}" srcOrd="5" destOrd="0" presId="urn:microsoft.com/office/officeart/2018/2/layout/IconVerticalSolidList"/>
    <dgm:cxn modelId="{3DA5E080-B90C-4EB4-9DFF-AB3209530BEA}" type="presParOf" srcId="{FBAF631A-0EED-4B7D-83A1-3E3CAE57311C}" destId="{9564859A-21E7-4732-B9C8-F24A3D85C02D}" srcOrd="6" destOrd="0" presId="urn:microsoft.com/office/officeart/2018/2/layout/IconVerticalSolidList"/>
    <dgm:cxn modelId="{BB164F19-D873-473D-8E55-4C804524E97A}" type="presParOf" srcId="{9564859A-21E7-4732-B9C8-F24A3D85C02D}" destId="{9A1C05A3-8293-4350-BA9B-D1BC6CF8510F}" srcOrd="0" destOrd="0" presId="urn:microsoft.com/office/officeart/2018/2/layout/IconVerticalSolidList"/>
    <dgm:cxn modelId="{EA14F91D-2ECA-4EEE-9253-D7F517E6B471}" type="presParOf" srcId="{9564859A-21E7-4732-B9C8-F24A3D85C02D}" destId="{E2170255-EB02-4F71-A19F-0DE037C42C0A}" srcOrd="1" destOrd="0" presId="urn:microsoft.com/office/officeart/2018/2/layout/IconVerticalSolidList"/>
    <dgm:cxn modelId="{7D131280-D367-46C9-B036-CA5EFF102B8A}" type="presParOf" srcId="{9564859A-21E7-4732-B9C8-F24A3D85C02D}" destId="{E3721608-AC06-4AF4-BF51-7099F10C84AF}" srcOrd="2" destOrd="0" presId="urn:microsoft.com/office/officeart/2018/2/layout/IconVerticalSolidList"/>
    <dgm:cxn modelId="{AEDBE62A-87EF-41B6-B8F6-A004219307DD}" type="presParOf" srcId="{9564859A-21E7-4732-B9C8-F24A3D85C02D}" destId="{DA82B536-CABB-4852-83A1-4962B85C7898}" srcOrd="3" destOrd="0" presId="urn:microsoft.com/office/officeart/2018/2/layout/IconVerticalSoli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30CC8-D558-44BA-A777-18DB75FE5BD9}">
      <dsp:nvSpPr>
        <dsp:cNvPr id="0" name=""/>
        <dsp:cNvSpPr/>
      </dsp:nvSpPr>
      <dsp:spPr>
        <a:xfrm>
          <a:off x="96724" y="393408"/>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5B06E806-7D70-460A-8BC8-BD1A731F04B9}">
      <dsp:nvSpPr>
        <dsp:cNvPr id="0" name=""/>
        <dsp:cNvSpPr/>
      </dsp:nvSpPr>
      <dsp:spPr>
        <a:xfrm>
          <a:off x="239506" y="536190"/>
          <a:ext cx="394348" cy="39434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F264C-55EE-4BBB-AF68-4B0F5E3632C3}">
      <dsp:nvSpPr>
        <dsp:cNvPr id="0" name=""/>
        <dsp:cNvSpPr/>
      </dsp:nvSpPr>
      <dsp:spPr>
        <a:xfrm>
          <a:off x="922332" y="393408"/>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Dress for success</a:t>
          </a:r>
        </a:p>
      </dsp:txBody>
      <dsp:txXfrm>
        <a:off x="922332" y="393408"/>
        <a:ext cx="1602649" cy="679911"/>
      </dsp:txXfrm>
    </dsp:sp>
    <dsp:sp modelId="{6F8C3B65-1681-4CC7-B021-BF586BA0806F}">
      <dsp:nvSpPr>
        <dsp:cNvPr id="0" name=""/>
        <dsp:cNvSpPr/>
      </dsp:nvSpPr>
      <dsp:spPr>
        <a:xfrm>
          <a:off x="2804231" y="393408"/>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755A1696-1306-4398-8130-B465271B8903}">
      <dsp:nvSpPr>
        <dsp:cNvPr id="0" name=""/>
        <dsp:cNvSpPr/>
      </dsp:nvSpPr>
      <dsp:spPr>
        <a:xfrm>
          <a:off x="2947013" y="536190"/>
          <a:ext cx="394348" cy="39434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3F520-6D6B-454E-B226-4F323ADDD9FA}">
      <dsp:nvSpPr>
        <dsp:cNvPr id="0" name=""/>
        <dsp:cNvSpPr/>
      </dsp:nvSpPr>
      <dsp:spPr>
        <a:xfrm>
          <a:off x="3629839" y="393408"/>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Be confident, not cocky</a:t>
          </a:r>
        </a:p>
      </dsp:txBody>
      <dsp:txXfrm>
        <a:off x="3629839" y="393408"/>
        <a:ext cx="1602649" cy="679911"/>
      </dsp:txXfrm>
    </dsp:sp>
    <dsp:sp modelId="{CAF09D3F-9FBE-4385-9BA5-23B39C8F9663}">
      <dsp:nvSpPr>
        <dsp:cNvPr id="0" name=""/>
        <dsp:cNvSpPr/>
      </dsp:nvSpPr>
      <dsp:spPr>
        <a:xfrm>
          <a:off x="5511738" y="393408"/>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1402C446-AD24-41D0-85F6-B11B44A96D03}">
      <dsp:nvSpPr>
        <dsp:cNvPr id="0" name=""/>
        <dsp:cNvSpPr/>
      </dsp:nvSpPr>
      <dsp:spPr>
        <a:xfrm>
          <a:off x="5654519" y="536190"/>
          <a:ext cx="394348" cy="3943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E385A-4C23-4916-9218-B59087C6E897}">
      <dsp:nvSpPr>
        <dsp:cNvPr id="0" name=""/>
        <dsp:cNvSpPr/>
      </dsp:nvSpPr>
      <dsp:spPr>
        <a:xfrm>
          <a:off x="6337345" y="393408"/>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Do what you say you will do</a:t>
          </a:r>
        </a:p>
      </dsp:txBody>
      <dsp:txXfrm>
        <a:off x="6337345" y="393408"/>
        <a:ext cx="1602649" cy="679911"/>
      </dsp:txXfrm>
    </dsp:sp>
    <dsp:sp modelId="{A9B888D3-41C5-45EA-98AB-5098DBF3BA13}">
      <dsp:nvSpPr>
        <dsp:cNvPr id="0" name=""/>
        <dsp:cNvSpPr/>
      </dsp:nvSpPr>
      <dsp:spPr>
        <a:xfrm>
          <a:off x="8219244" y="393408"/>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0B99F1E7-5B7E-4E18-93F5-834C6BF3CE7C}">
      <dsp:nvSpPr>
        <dsp:cNvPr id="0" name=""/>
        <dsp:cNvSpPr/>
      </dsp:nvSpPr>
      <dsp:spPr>
        <a:xfrm>
          <a:off x="8362026" y="536190"/>
          <a:ext cx="394348" cy="394348"/>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431419-2D30-4E48-BA75-7540F93F19D9}">
      <dsp:nvSpPr>
        <dsp:cNvPr id="0" name=""/>
        <dsp:cNvSpPr/>
      </dsp:nvSpPr>
      <dsp:spPr>
        <a:xfrm>
          <a:off x="9044852" y="393408"/>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Be an expert in your field</a:t>
          </a:r>
        </a:p>
      </dsp:txBody>
      <dsp:txXfrm>
        <a:off x="9044852" y="393408"/>
        <a:ext cx="1602649" cy="679911"/>
      </dsp:txXfrm>
    </dsp:sp>
    <dsp:sp modelId="{2DD43F1F-B5FD-4F50-B22D-94F34D9BB590}">
      <dsp:nvSpPr>
        <dsp:cNvPr id="0" name=""/>
        <dsp:cNvSpPr/>
      </dsp:nvSpPr>
      <dsp:spPr>
        <a:xfrm>
          <a:off x="96724" y="1801372"/>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CFD60BC3-B78C-43EC-A35B-B541CBF25A39}">
      <dsp:nvSpPr>
        <dsp:cNvPr id="0" name=""/>
        <dsp:cNvSpPr/>
      </dsp:nvSpPr>
      <dsp:spPr>
        <a:xfrm>
          <a:off x="239506" y="1944154"/>
          <a:ext cx="394348" cy="39434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5E3D8-2790-4B44-B324-9F377DBC5AEB}">
      <dsp:nvSpPr>
        <dsp:cNvPr id="0" name=""/>
        <dsp:cNvSpPr/>
      </dsp:nvSpPr>
      <dsp:spPr>
        <a:xfrm>
          <a:off x="922332" y="1801372"/>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Behave morally and ethically</a:t>
          </a:r>
        </a:p>
      </dsp:txBody>
      <dsp:txXfrm>
        <a:off x="922332" y="1801372"/>
        <a:ext cx="1602649" cy="679911"/>
      </dsp:txXfrm>
    </dsp:sp>
    <dsp:sp modelId="{FF51E0FB-73D9-4D49-B9AD-64753124CA41}">
      <dsp:nvSpPr>
        <dsp:cNvPr id="0" name=""/>
        <dsp:cNvSpPr/>
      </dsp:nvSpPr>
      <dsp:spPr>
        <a:xfrm>
          <a:off x="2804231" y="1801372"/>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92C98E5D-8389-4018-A426-8F7147EAC472}">
      <dsp:nvSpPr>
        <dsp:cNvPr id="0" name=""/>
        <dsp:cNvSpPr/>
      </dsp:nvSpPr>
      <dsp:spPr>
        <a:xfrm>
          <a:off x="2947013" y="1944154"/>
          <a:ext cx="394348" cy="394348"/>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6A928-56DB-4961-AEDE-22C94614094D}">
      <dsp:nvSpPr>
        <dsp:cNvPr id="0" name=""/>
        <dsp:cNvSpPr/>
      </dsp:nvSpPr>
      <dsp:spPr>
        <a:xfrm>
          <a:off x="3629839" y="1801372"/>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Maintain your poise</a:t>
          </a:r>
        </a:p>
      </dsp:txBody>
      <dsp:txXfrm>
        <a:off x="3629839" y="1801372"/>
        <a:ext cx="1602649" cy="679911"/>
      </dsp:txXfrm>
    </dsp:sp>
    <dsp:sp modelId="{28DAABF6-97B6-46BD-9ADF-12D6FB29886E}">
      <dsp:nvSpPr>
        <dsp:cNvPr id="0" name=""/>
        <dsp:cNvSpPr/>
      </dsp:nvSpPr>
      <dsp:spPr>
        <a:xfrm>
          <a:off x="5511738" y="1801372"/>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D950142D-76D5-4D39-A586-466763D2B251}">
      <dsp:nvSpPr>
        <dsp:cNvPr id="0" name=""/>
        <dsp:cNvSpPr/>
      </dsp:nvSpPr>
      <dsp:spPr>
        <a:xfrm>
          <a:off x="5654519" y="1944154"/>
          <a:ext cx="394348" cy="394348"/>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974FC-F10D-434E-ACF0-A2891F35B016}">
      <dsp:nvSpPr>
        <dsp:cNvPr id="0" name=""/>
        <dsp:cNvSpPr/>
      </dsp:nvSpPr>
      <dsp:spPr>
        <a:xfrm>
          <a:off x="6337345" y="1801372"/>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Have good phone etiquette</a:t>
          </a:r>
        </a:p>
      </dsp:txBody>
      <dsp:txXfrm>
        <a:off x="6337345" y="1801372"/>
        <a:ext cx="1602649" cy="679911"/>
      </dsp:txXfrm>
    </dsp:sp>
    <dsp:sp modelId="{953F85C5-4D9B-4B76-A208-A5D108B6C6E2}">
      <dsp:nvSpPr>
        <dsp:cNvPr id="0" name=""/>
        <dsp:cNvSpPr/>
      </dsp:nvSpPr>
      <dsp:spPr>
        <a:xfrm>
          <a:off x="8219244" y="1801372"/>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E37A805D-3FFD-4744-9F32-773D7BFF15DE}">
      <dsp:nvSpPr>
        <dsp:cNvPr id="0" name=""/>
        <dsp:cNvSpPr/>
      </dsp:nvSpPr>
      <dsp:spPr>
        <a:xfrm>
          <a:off x="8362026" y="1944154"/>
          <a:ext cx="394348" cy="394348"/>
        </a:xfrm>
        <a:prstGeom prst="rect">
          <a:avLst/>
        </a:prstGeom>
        <a:blipFill>
          <a:blip xmlns:r="http://schemas.openxmlformats.org/officeDocument/2006/relationships" r:embed="rId15">
            <a:extLst>
              <a:ext uri="{96DAC541-7B7A-43D3-8B79-37D633B846F1}">
                <asvg:svgBlip xmlns:asvg="http://schemas.microsoft.com/office/drawing/2016/SVG/main" r:embed="rId1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DFC9D7-3EDA-48BB-A976-277922B130B8}">
      <dsp:nvSpPr>
        <dsp:cNvPr id="0" name=""/>
        <dsp:cNvSpPr/>
      </dsp:nvSpPr>
      <dsp:spPr>
        <a:xfrm>
          <a:off x="9044852" y="1801372"/>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Strike the right tone</a:t>
          </a:r>
        </a:p>
      </dsp:txBody>
      <dsp:txXfrm>
        <a:off x="9044852" y="1801372"/>
        <a:ext cx="1602649" cy="679911"/>
      </dsp:txXfrm>
    </dsp:sp>
    <dsp:sp modelId="{31570B48-7B65-4481-A5A2-8222370766BE}">
      <dsp:nvSpPr>
        <dsp:cNvPr id="0" name=""/>
        <dsp:cNvSpPr/>
      </dsp:nvSpPr>
      <dsp:spPr>
        <a:xfrm>
          <a:off x="96724" y="3209336"/>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6288D9FA-859B-4DA6-AD7A-F98B6562856B}">
      <dsp:nvSpPr>
        <dsp:cNvPr id="0" name=""/>
        <dsp:cNvSpPr/>
      </dsp:nvSpPr>
      <dsp:spPr>
        <a:xfrm>
          <a:off x="239506" y="3352117"/>
          <a:ext cx="394348" cy="394348"/>
        </a:xfrm>
        <a:prstGeom prst="rect">
          <a:avLst/>
        </a:prstGeom>
        <a:blipFill>
          <a:blip xmlns:r="http://schemas.openxmlformats.org/officeDocument/2006/relationships" r:embed="rId17">
            <a:extLst>
              <a:ext uri="{96DAC541-7B7A-43D3-8B79-37D633B846F1}">
                <asvg:svgBlip xmlns:asvg="http://schemas.microsoft.com/office/drawing/2016/SVG/main" r:embed="rId1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73FD04-F7EC-4187-8620-21DDF8D296B3}">
      <dsp:nvSpPr>
        <dsp:cNvPr id="0" name=""/>
        <dsp:cNvSpPr/>
      </dsp:nvSpPr>
      <dsp:spPr>
        <a:xfrm>
          <a:off x="922332" y="3209336"/>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Be structured and organized</a:t>
          </a:r>
        </a:p>
      </dsp:txBody>
      <dsp:txXfrm>
        <a:off x="922332" y="3209336"/>
        <a:ext cx="1602649" cy="679911"/>
      </dsp:txXfrm>
    </dsp:sp>
    <dsp:sp modelId="{D59DCCFC-55D9-44DD-BC0D-99471E64EB56}">
      <dsp:nvSpPr>
        <dsp:cNvPr id="0" name=""/>
        <dsp:cNvSpPr/>
      </dsp:nvSpPr>
      <dsp:spPr>
        <a:xfrm>
          <a:off x="2804231" y="3209336"/>
          <a:ext cx="679911" cy="679911"/>
        </a:xfrm>
        <a:prstGeom prst="ellipse">
          <a:avLst/>
        </a:prstGeom>
        <a:solidFill>
          <a:schemeClr val="accent6"/>
        </a:solidFill>
        <a:ln>
          <a:noFill/>
        </a:ln>
        <a:effectLst/>
      </dsp:spPr>
      <dsp:style>
        <a:lnRef idx="0">
          <a:scrgbClr r="0" g="0" b="0"/>
        </a:lnRef>
        <a:fillRef idx="1">
          <a:scrgbClr r="0" g="0" b="0"/>
        </a:fillRef>
        <a:effectRef idx="0">
          <a:scrgbClr r="0" g="0" b="0"/>
        </a:effectRef>
        <a:fontRef idx="minor"/>
      </dsp:style>
    </dsp:sp>
    <dsp:sp modelId="{8F4E5CBA-65CD-4A5D-BAF4-7E2E25E4B3D2}">
      <dsp:nvSpPr>
        <dsp:cNvPr id="0" name=""/>
        <dsp:cNvSpPr/>
      </dsp:nvSpPr>
      <dsp:spPr>
        <a:xfrm>
          <a:off x="2947013" y="3352117"/>
          <a:ext cx="394348" cy="394348"/>
        </a:xfrm>
        <a:prstGeom prst="rect">
          <a:avLst/>
        </a:prstGeom>
        <a:blipFill>
          <a:blip xmlns:r="http://schemas.openxmlformats.org/officeDocument/2006/relationships" r:embed="rId19">
            <a:extLst>
              <a:ext uri="{96DAC541-7B7A-43D3-8B79-37D633B846F1}">
                <asvg:svgBlip xmlns:asvg="http://schemas.microsoft.com/office/drawing/2016/SVG/main" r:embed="rId2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CDB0F9-962F-4F9A-AD84-7C67CF8DCEDF}">
      <dsp:nvSpPr>
        <dsp:cNvPr id="0" name=""/>
        <dsp:cNvSpPr/>
      </dsp:nvSpPr>
      <dsp:spPr>
        <a:xfrm>
          <a:off x="3629839" y="3209336"/>
          <a:ext cx="1602649" cy="679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Own up to mistakes</a:t>
          </a:r>
        </a:p>
      </dsp:txBody>
      <dsp:txXfrm>
        <a:off x="3629839" y="3209336"/>
        <a:ext cx="1602649" cy="679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6126E-8FDE-44AA-A605-C36584E6EA4A}">
      <dsp:nvSpPr>
        <dsp:cNvPr id="0" name=""/>
        <dsp:cNvSpPr/>
      </dsp:nvSpPr>
      <dsp:spPr>
        <a:xfrm>
          <a:off x="0" y="19981"/>
          <a:ext cx="8503396" cy="972208"/>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659D9011-59A0-4261-ACDC-FCD97811B617}">
      <dsp:nvSpPr>
        <dsp:cNvPr id="0" name=""/>
        <dsp:cNvSpPr/>
      </dsp:nvSpPr>
      <dsp:spPr>
        <a:xfrm>
          <a:off x="294093" y="220665"/>
          <a:ext cx="534714" cy="5347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65538-EEEF-4B8C-9D8B-DF6798E242BD}">
      <dsp:nvSpPr>
        <dsp:cNvPr id="0" name=""/>
        <dsp:cNvSpPr/>
      </dsp:nvSpPr>
      <dsp:spPr>
        <a:xfrm>
          <a:off x="1122901" y="1918"/>
          <a:ext cx="7380494" cy="9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92" tIns="102892" rIns="102892" bIns="102892" numCol="1" spcCol="1270" anchor="ctr" anchorCtr="0">
          <a:noAutofit/>
        </a:bodyPr>
        <a:lstStyle/>
        <a:p>
          <a:pPr marL="0" lvl="0" indent="0" algn="l" defTabSz="711200">
            <a:lnSpc>
              <a:spcPct val="100000"/>
            </a:lnSpc>
            <a:spcBef>
              <a:spcPct val="0"/>
            </a:spcBef>
            <a:spcAft>
              <a:spcPct val="35000"/>
            </a:spcAft>
            <a:buNone/>
          </a:pPr>
          <a:r>
            <a:rPr lang="en-US" sz="1600" b="0" i="0" kern="1200" baseline="0" dirty="0"/>
            <a:t>Answer questions posed by the other attorney with a simple "YES" or "NO" unless the question CANNOT be truthfully answered with a simple “YES" or “NO."</a:t>
          </a:r>
          <a:endParaRPr lang="en-US" sz="1600" kern="1200" dirty="0"/>
        </a:p>
      </dsp:txBody>
      <dsp:txXfrm>
        <a:off x="1122901" y="1918"/>
        <a:ext cx="7380494" cy="972208"/>
      </dsp:txXfrm>
    </dsp:sp>
    <dsp:sp modelId="{EAE73391-8FCF-4653-AFFD-BC9C6D035B25}">
      <dsp:nvSpPr>
        <dsp:cNvPr id="0" name=""/>
        <dsp:cNvSpPr/>
      </dsp:nvSpPr>
      <dsp:spPr>
        <a:xfrm>
          <a:off x="0" y="1217179"/>
          <a:ext cx="8503396" cy="972208"/>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21E8E902-5F9F-4F81-974D-A0EF1CC63608}">
      <dsp:nvSpPr>
        <dsp:cNvPr id="0" name=""/>
        <dsp:cNvSpPr/>
      </dsp:nvSpPr>
      <dsp:spPr>
        <a:xfrm>
          <a:off x="294093" y="1435926"/>
          <a:ext cx="534714" cy="5347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58B71-9BC3-4EA4-81D3-B29F068F0EF7}">
      <dsp:nvSpPr>
        <dsp:cNvPr id="0" name=""/>
        <dsp:cNvSpPr/>
      </dsp:nvSpPr>
      <dsp:spPr>
        <a:xfrm>
          <a:off x="1122901" y="1217179"/>
          <a:ext cx="7380494" cy="9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92" tIns="102892" rIns="102892" bIns="102892" numCol="1" spcCol="1270" anchor="ctr" anchorCtr="0">
          <a:noAutofit/>
        </a:bodyPr>
        <a:lstStyle/>
        <a:p>
          <a:pPr marL="0" lvl="0" indent="0" algn="l" defTabSz="711200">
            <a:lnSpc>
              <a:spcPct val="100000"/>
            </a:lnSpc>
            <a:spcBef>
              <a:spcPct val="0"/>
            </a:spcBef>
            <a:spcAft>
              <a:spcPct val="35000"/>
            </a:spcAft>
            <a:buNone/>
          </a:pPr>
          <a:r>
            <a:rPr lang="en-US" sz="1600" b="0" i="0" kern="1200" baseline="0"/>
            <a:t>If the other attorney tries to force you to answer only "yes" or "no" and that answer would not be truthful, </a:t>
          </a:r>
          <a:r>
            <a:rPr lang="en-US" sz="1600" b="1" i="0" kern="1200" baseline="0"/>
            <a:t>SAY SO</a:t>
          </a:r>
          <a:r>
            <a:rPr lang="en-US" sz="1600" b="0" i="0" kern="1200" baseline="0"/>
            <a:t>. The Court will probably allow you to explain your answer under those circumstances.</a:t>
          </a:r>
          <a:endParaRPr lang="en-US" sz="1600" kern="1200"/>
        </a:p>
      </dsp:txBody>
      <dsp:txXfrm>
        <a:off x="1122901" y="1217179"/>
        <a:ext cx="7380494" cy="972208"/>
      </dsp:txXfrm>
    </dsp:sp>
    <dsp:sp modelId="{1A9B42DE-D2F0-460B-931F-5A4A1427E0A7}">
      <dsp:nvSpPr>
        <dsp:cNvPr id="0" name=""/>
        <dsp:cNvSpPr/>
      </dsp:nvSpPr>
      <dsp:spPr>
        <a:xfrm>
          <a:off x="0" y="2432440"/>
          <a:ext cx="8503396" cy="972208"/>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D77E902A-0197-41B8-8BE7-5850293BF260}">
      <dsp:nvSpPr>
        <dsp:cNvPr id="0" name=""/>
        <dsp:cNvSpPr/>
      </dsp:nvSpPr>
      <dsp:spPr>
        <a:xfrm>
          <a:off x="294093" y="2651187"/>
          <a:ext cx="534714" cy="5347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24F26-67BF-43B7-80E0-33DF54936167}">
      <dsp:nvSpPr>
        <dsp:cNvPr id="0" name=""/>
        <dsp:cNvSpPr/>
      </dsp:nvSpPr>
      <dsp:spPr>
        <a:xfrm>
          <a:off x="1122901" y="2432440"/>
          <a:ext cx="7380494" cy="9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92" tIns="102892" rIns="102892" bIns="102892" numCol="1" spcCol="1270" anchor="ctr" anchorCtr="0">
          <a:noAutofit/>
        </a:bodyPr>
        <a:lstStyle/>
        <a:p>
          <a:pPr marL="0" lvl="0" indent="0" algn="l" defTabSz="711200">
            <a:lnSpc>
              <a:spcPct val="100000"/>
            </a:lnSpc>
            <a:spcBef>
              <a:spcPct val="0"/>
            </a:spcBef>
            <a:spcAft>
              <a:spcPct val="35000"/>
            </a:spcAft>
            <a:buNone/>
          </a:pPr>
          <a:r>
            <a:rPr lang="en-US" sz="1600" b="0" i="0" kern="1200" baseline="0"/>
            <a:t>If the question the attorney asks is improper, the other attorney, or even the judge himself, will object.</a:t>
          </a:r>
          <a:endParaRPr lang="en-US" sz="1600" kern="1200"/>
        </a:p>
      </dsp:txBody>
      <dsp:txXfrm>
        <a:off x="1122901" y="2432440"/>
        <a:ext cx="7380494" cy="972208"/>
      </dsp:txXfrm>
    </dsp:sp>
    <dsp:sp modelId="{9A1C05A3-8293-4350-BA9B-D1BC6CF8510F}">
      <dsp:nvSpPr>
        <dsp:cNvPr id="0" name=""/>
        <dsp:cNvSpPr/>
      </dsp:nvSpPr>
      <dsp:spPr>
        <a:xfrm>
          <a:off x="0" y="3647701"/>
          <a:ext cx="8503396" cy="972208"/>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E2170255-EB02-4F71-A19F-0DE037C42C0A}">
      <dsp:nvSpPr>
        <dsp:cNvPr id="0" name=""/>
        <dsp:cNvSpPr/>
      </dsp:nvSpPr>
      <dsp:spPr>
        <a:xfrm>
          <a:off x="294093" y="3866448"/>
          <a:ext cx="534714" cy="5347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82B536-CABB-4852-83A1-4962B85C7898}">
      <dsp:nvSpPr>
        <dsp:cNvPr id="0" name=""/>
        <dsp:cNvSpPr/>
      </dsp:nvSpPr>
      <dsp:spPr>
        <a:xfrm>
          <a:off x="1122901" y="3647701"/>
          <a:ext cx="7380494" cy="972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92" tIns="102892" rIns="102892" bIns="102892" numCol="1" spcCol="1270" anchor="ctr" anchorCtr="0">
          <a:noAutofit/>
        </a:bodyPr>
        <a:lstStyle/>
        <a:p>
          <a:pPr marL="0" lvl="0" indent="0" algn="l" defTabSz="711200">
            <a:lnSpc>
              <a:spcPct val="100000"/>
            </a:lnSpc>
            <a:spcBef>
              <a:spcPct val="0"/>
            </a:spcBef>
            <a:spcAft>
              <a:spcPct val="35000"/>
            </a:spcAft>
            <a:buNone/>
          </a:pPr>
          <a:r>
            <a:rPr lang="en-US" sz="1600" b="0" i="0" kern="1200" baseline="0" dirty="0"/>
            <a:t>Otherwise, just answer the question truthfully. </a:t>
          </a:r>
          <a:endParaRPr lang="en-US" sz="1600" kern="1200" dirty="0"/>
        </a:p>
      </dsp:txBody>
      <dsp:txXfrm>
        <a:off x="1122901" y="3647701"/>
        <a:ext cx="7380494" cy="972208"/>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7AFB2-3B27-41B3-806B-EE7FA8871302}"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F736E-2ADF-4EDC-A4CF-2D4D0B20EEE5}" type="slidenum">
              <a:rPr lang="en-US" smtClean="0"/>
              <a:t>‹#›</a:t>
            </a:fld>
            <a:endParaRPr lang="en-US"/>
          </a:p>
        </p:txBody>
      </p:sp>
    </p:spTree>
    <p:extLst>
      <p:ext uri="{BB962C8B-B14F-4D97-AF65-F5344CB8AC3E}">
        <p14:creationId xmlns:p14="http://schemas.microsoft.com/office/powerpoint/2010/main" val="3347800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a:t>
            </a:fld>
            <a:endParaRPr lang="en-US" dirty="0"/>
          </a:p>
        </p:txBody>
      </p:sp>
    </p:spTree>
    <p:extLst>
      <p:ext uri="{BB962C8B-B14F-4D97-AF65-F5344CB8AC3E}">
        <p14:creationId xmlns:p14="http://schemas.microsoft.com/office/powerpoint/2010/main" val="4211497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12</a:t>
            </a:fld>
            <a:endParaRPr lang="en-US" dirty="0"/>
          </a:p>
        </p:txBody>
      </p:sp>
    </p:spTree>
    <p:extLst>
      <p:ext uri="{BB962C8B-B14F-4D97-AF65-F5344CB8AC3E}">
        <p14:creationId xmlns:p14="http://schemas.microsoft.com/office/powerpoint/2010/main" val="1813807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13</a:t>
            </a:fld>
            <a:endParaRPr lang="en-US" dirty="0"/>
          </a:p>
        </p:txBody>
      </p:sp>
    </p:spTree>
    <p:extLst>
      <p:ext uri="{BB962C8B-B14F-4D97-AF65-F5344CB8AC3E}">
        <p14:creationId xmlns:p14="http://schemas.microsoft.com/office/powerpoint/2010/main" val="3300474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Preferably, you should not have cell phones or Bluetooth headsets in the Courtroom at 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However, if you do bring your cell phone into the courtroom, make sure it is OFF or on SILENT.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Absolutely, no answering of cell phones while inside the courtroom. Step into the conference room or hallway to make and receive calls.</a:t>
            </a:r>
          </a:p>
          <a:p>
            <a:endParaRPr lang="en-US" dirty="0"/>
          </a:p>
        </p:txBody>
      </p:sp>
      <p:sp>
        <p:nvSpPr>
          <p:cNvPr id="4" name="Slide Number Placeholder 3"/>
          <p:cNvSpPr>
            <a:spLocks noGrp="1"/>
          </p:cNvSpPr>
          <p:nvPr>
            <p:ph type="sldNum" sz="quarter" idx="5"/>
          </p:nvPr>
        </p:nvSpPr>
        <p:spPr/>
        <p:txBody>
          <a:bodyPr/>
          <a:lstStyle/>
          <a:p>
            <a:fld id="{1DDF736E-2ADF-4EDC-A4CF-2D4D0B20EEE5}" type="slidenum">
              <a:rPr lang="en-US" smtClean="0"/>
              <a:t>14</a:t>
            </a:fld>
            <a:endParaRPr lang="en-US"/>
          </a:p>
        </p:txBody>
      </p:sp>
    </p:spTree>
    <p:extLst>
      <p:ext uri="{BB962C8B-B14F-4D97-AF65-F5344CB8AC3E}">
        <p14:creationId xmlns:p14="http://schemas.microsoft.com/office/powerpoint/2010/main" val="3915709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15</a:t>
            </a:fld>
            <a:endParaRPr lang="en-US" dirty="0"/>
          </a:p>
        </p:txBody>
      </p:sp>
    </p:spTree>
    <p:extLst>
      <p:ext uri="{BB962C8B-B14F-4D97-AF65-F5344CB8AC3E}">
        <p14:creationId xmlns:p14="http://schemas.microsoft.com/office/powerpoint/2010/main" val="3934406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16</a:t>
            </a:fld>
            <a:endParaRPr lang="en-US" dirty="0"/>
          </a:p>
        </p:txBody>
      </p:sp>
    </p:spTree>
    <p:extLst>
      <p:ext uri="{BB962C8B-B14F-4D97-AF65-F5344CB8AC3E}">
        <p14:creationId xmlns:p14="http://schemas.microsoft.com/office/powerpoint/2010/main" val="302811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17</a:t>
            </a:fld>
            <a:endParaRPr lang="en-US" dirty="0"/>
          </a:p>
        </p:txBody>
      </p:sp>
    </p:spTree>
    <p:extLst>
      <p:ext uri="{BB962C8B-B14F-4D97-AF65-F5344CB8AC3E}">
        <p14:creationId xmlns:p14="http://schemas.microsoft.com/office/powerpoint/2010/main" val="914363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18</a:t>
            </a:fld>
            <a:endParaRPr lang="en-US" dirty="0"/>
          </a:p>
        </p:txBody>
      </p:sp>
    </p:spTree>
    <p:extLst>
      <p:ext uri="{BB962C8B-B14F-4D97-AF65-F5344CB8AC3E}">
        <p14:creationId xmlns:p14="http://schemas.microsoft.com/office/powerpoint/2010/main" val="1715208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19</a:t>
            </a:fld>
            <a:endParaRPr lang="en-US" dirty="0"/>
          </a:p>
        </p:txBody>
      </p:sp>
    </p:spTree>
    <p:extLst>
      <p:ext uri="{BB962C8B-B14F-4D97-AF65-F5344CB8AC3E}">
        <p14:creationId xmlns:p14="http://schemas.microsoft.com/office/powerpoint/2010/main" val="1078017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29251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21</a:t>
            </a:fld>
            <a:endParaRPr lang="en-US" dirty="0"/>
          </a:p>
        </p:txBody>
      </p:sp>
    </p:spTree>
    <p:extLst>
      <p:ext uri="{BB962C8B-B14F-4D97-AF65-F5344CB8AC3E}">
        <p14:creationId xmlns:p14="http://schemas.microsoft.com/office/powerpoint/2010/main" val="105569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24122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22</a:t>
            </a:fld>
            <a:endParaRPr lang="en-US" dirty="0"/>
          </a:p>
        </p:txBody>
      </p:sp>
    </p:spTree>
    <p:extLst>
      <p:ext uri="{BB962C8B-B14F-4D97-AF65-F5344CB8AC3E}">
        <p14:creationId xmlns:p14="http://schemas.microsoft.com/office/powerpoint/2010/main" val="86519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Wingdings" pitchFamily="2" charset="2"/>
              <a:buNone/>
              <a:defRPr/>
            </a:pPr>
            <a:r>
              <a:rPr lang="en-US" sz="1200" b="1" dirty="0"/>
              <a:t>DIRECT EXAMINATION BY ATTORNEY WHO CALLS YOU AS A WITNESS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On direct examination, answer the question posed to you by the OCC attorney. He or she will give you the freedom to explain your answers in some detail.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Answer questions in your own words. This is your opportunity to tell your story about this child and family.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If the attorney cuts you off, do not pick up where you left off. Answer the next question posed to you in a concise manner.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Answer only the question posed. Do not volunteer information that was not asked.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Remember: Testimony should flow smoothly in a question-and-answer format.</a:t>
            </a:r>
          </a:p>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4</a:t>
            </a:fld>
            <a:endParaRPr lang="en-US" dirty="0"/>
          </a:p>
        </p:txBody>
      </p:sp>
    </p:spTree>
    <p:extLst>
      <p:ext uri="{BB962C8B-B14F-4D97-AF65-F5344CB8AC3E}">
        <p14:creationId xmlns:p14="http://schemas.microsoft.com/office/powerpoint/2010/main" val="252935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293889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Prior to Court, you must share any bad facts with the OCC attorney. If you discover something was not done let them know and have a plan to address it when asked by the court. Then, the attorney can draw this information out in the most favorable light for everyone involved. The OCC attorney is not “selling you out” by doing this, but rather is trying to make the best case he or she can for the Agency. That way, opposing counsel cannot get as much “shock value” out of a negative answer or bad facts.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Also, on direct examination, you can explain the WHY behind the negative information and the plan of action.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Remember if you say you are going to do something within a specific timeframe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21617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Prior to Court, you must share any bad facts with the OCC attorney. If you discover something was not done let them know and have a plan to address it when asked by the court. Then, the attorney can draw this information out in the most favorable light for everyone involved. The OCC attorney is not “selling you out” by doing this, but rather is trying to make the best case he or she can for the Agency. That way, opposing counsel cannot get as much “shock value” out of a negative answer or bad facts.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Also, on direct examination, you can explain the WHY behind the negative information and the plan of action.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Remember if you say you are going to do something within a specific timeframe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38238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9</a:t>
            </a:fld>
            <a:endParaRPr lang="en-US" dirty="0"/>
          </a:p>
        </p:txBody>
      </p:sp>
    </p:spTree>
    <p:extLst>
      <p:ext uri="{BB962C8B-B14F-4D97-AF65-F5344CB8AC3E}">
        <p14:creationId xmlns:p14="http://schemas.microsoft.com/office/powerpoint/2010/main" val="845439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22CDD-9D6C-4F63-9EC2-648226624108}" type="slidenum">
              <a:rPr kumimoji="0" lang="en-US" sz="12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093819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22CDD-9D6C-4F63-9EC2-648226624108}" type="slidenum">
              <a:rPr lang="en-US" smtClean="0"/>
              <a:t>11</a:t>
            </a:fld>
            <a:endParaRPr lang="en-US" dirty="0"/>
          </a:p>
        </p:txBody>
      </p:sp>
    </p:spTree>
    <p:extLst>
      <p:ext uri="{BB962C8B-B14F-4D97-AF65-F5344CB8AC3E}">
        <p14:creationId xmlns:p14="http://schemas.microsoft.com/office/powerpoint/2010/main" val="288185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74414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pic>
        <p:nvPicPr>
          <p:cNvPr id="12" name="Picture 11">
            <a:extLst>
              <a:ext uri="{FF2B5EF4-FFF2-40B4-BE49-F238E27FC236}">
                <a16:creationId xmlns:a16="http://schemas.microsoft.com/office/drawing/2014/main" id="{7CD69F6C-292A-D6D1-343A-C1C76E29D5C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3" name="Rectangle 12">
            <a:extLst>
              <a:ext uri="{FF2B5EF4-FFF2-40B4-BE49-F238E27FC236}">
                <a16:creationId xmlns:a16="http://schemas.microsoft.com/office/drawing/2014/main" id="{9B98449E-1DE4-28F5-1497-438664461559}"/>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CA34650-3FAA-226D-5611-A916815A63F4}"/>
              </a:ext>
            </a:extLst>
          </p:cNvPr>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869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4298441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26737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61629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AC511-DD7B-453D-8D2D-6E7BEDB666EE}"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07A33A5-2374-4C2C-A21D-97633F588794}" type="slidenum">
              <a:rPr lang="en-US" smtClean="0"/>
              <a:t>‹#›</a:t>
            </a:fld>
            <a:endParaRPr lang="en-US"/>
          </a:p>
        </p:txBody>
      </p:sp>
      <p:sp>
        <p:nvSpPr>
          <p:cNvPr id="13" name="Rectangle 12">
            <a:extLst>
              <a:ext uri="{FF2B5EF4-FFF2-40B4-BE49-F238E27FC236}">
                <a16:creationId xmlns:a16="http://schemas.microsoft.com/office/drawing/2014/main" id="{F156F78B-BCE1-8323-A20D-A0CD39214DF3}"/>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C6F3711-5750-B75A-F608-CC8CBE7250FD}"/>
              </a:ext>
            </a:extLst>
          </p:cNvPr>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102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AC511-DD7B-453D-8D2D-6E7BEDB666EE}"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07A33A5-2374-4C2C-A21D-97633F588794}" type="slidenum">
              <a:rPr lang="en-US" smtClean="0"/>
              <a:t>‹#›</a:t>
            </a:fld>
            <a:endParaRPr lang="en-US"/>
          </a:p>
        </p:txBody>
      </p:sp>
      <p:sp>
        <p:nvSpPr>
          <p:cNvPr id="13" name="Rectangle 12">
            <a:extLst>
              <a:ext uri="{FF2B5EF4-FFF2-40B4-BE49-F238E27FC236}">
                <a16:creationId xmlns:a16="http://schemas.microsoft.com/office/drawing/2014/main" id="{F156F78B-BCE1-8323-A20D-A0CD39214DF3}"/>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C6F3711-5750-B75A-F608-CC8CBE7250FD}"/>
              </a:ext>
            </a:extLst>
          </p:cNvPr>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853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569134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CFAC511-DD7B-453D-8D2D-6E7BEDB666EE}" type="datetimeFigureOut">
              <a:rPr lang="en-US" smtClean="0"/>
              <a:t>10/4/2024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07A33A5-2374-4C2C-A21D-97633F588794}" type="slidenum">
              <a:rPr lang="en-US" smtClean="0"/>
              <a:t>‹#›</a:t>
            </a:fld>
            <a:endParaRPr lang="en-US"/>
          </a:p>
        </p:txBody>
      </p:sp>
      <p:pic>
        <p:nvPicPr>
          <p:cNvPr id="11" name="Picture 10">
            <a:extLst>
              <a:ext uri="{FF2B5EF4-FFF2-40B4-BE49-F238E27FC236}">
                <a16:creationId xmlns:a16="http://schemas.microsoft.com/office/drawing/2014/main" id="{C2C7164F-D7F4-B8EF-E702-4B25CCBBCEF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2" name="Rectangle 11">
            <a:extLst>
              <a:ext uri="{FF2B5EF4-FFF2-40B4-BE49-F238E27FC236}">
                <a16:creationId xmlns:a16="http://schemas.microsoft.com/office/drawing/2014/main" id="{375EEF39-7C8A-B667-66B6-82ECFE960814}"/>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32BA0C7-1CA5-2C8E-A5EF-358C3ACFFACC}"/>
              </a:ext>
            </a:extLst>
          </p:cNvPr>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515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29424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301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94921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1699690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31375A4-56A4-47D6-9801-1991572033F7}" type="slidenum">
              <a:rPr lang="en-US" smtClean="0"/>
              <a:pPr/>
              <a:t>‹#›</a:t>
            </a:fld>
            <a:endParaRPr lang="en-US" dirty="0"/>
          </a:p>
        </p:txBody>
      </p:sp>
      <p:sp>
        <p:nvSpPr>
          <p:cNvPr id="10" name="Rectangle 9">
            <a:extLst>
              <a:ext uri="{FF2B5EF4-FFF2-40B4-BE49-F238E27FC236}">
                <a16:creationId xmlns:a16="http://schemas.microsoft.com/office/drawing/2014/main" id="{C006E0AF-8088-33B7-B1C1-5EC7A628D307}"/>
              </a:ext>
            </a:extLst>
          </p:cNvPr>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3249EE-59C4-2DC1-2629-0AA0EEA83F72}"/>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3939767"/>
      </p:ext>
    </p:extLst>
  </p:cSld>
  <p:clrMap bg1="lt1" tx1="dk1" bg2="lt2" tx2="dk2" accent1="accent1" accent2="accent2" accent3="accent3" accent4="accent4" accent5="accent5" accent6="accent6" hlink="hlink" folHlink="folHlink"/>
  <p:sldLayoutIdLst>
    <p:sldLayoutId id="2147483884" r:id="rId1"/>
    <p:sldLayoutId id="2147483878" r:id="rId2"/>
  </p:sldLayoutIdLst>
  <p:hf sldNum="0" hdr="0" ftr="0" dt="0"/>
  <p:txStyles>
    <p:titleStyle>
      <a:lvl1pPr algn="l" defTabSz="914400" rtl="0" eaLnBrk="1" latinLnBrk="0" hangingPunct="1">
        <a:lnSpc>
          <a:spcPct val="90000"/>
        </a:lnSpc>
        <a:spcBef>
          <a:spcPct val="0"/>
        </a:spcBef>
        <a:buNone/>
        <a:defRPr sz="5400" kern="1200" cap="all" baseline="0">
          <a:blipFill>
            <a:blip r:embed="rId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E31375A4-56A4-47D6-9801-1991572033F7}" type="slidenum">
              <a:rPr lang="en-US" smtClean="0"/>
              <a:pPr/>
              <a:t>‹#›</a:t>
            </a:fld>
            <a:endParaRPr lang="en-US" dirty="0"/>
          </a:p>
        </p:txBody>
      </p:sp>
      <p:sp>
        <p:nvSpPr>
          <p:cNvPr id="10" name="Rectangle 9">
            <a:extLst>
              <a:ext uri="{FF2B5EF4-FFF2-40B4-BE49-F238E27FC236}">
                <a16:creationId xmlns:a16="http://schemas.microsoft.com/office/drawing/2014/main" id="{C006E0AF-8088-33B7-B1C1-5EC7A628D307}"/>
              </a:ext>
            </a:extLst>
          </p:cNvPr>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3249EE-59C4-2DC1-2629-0AA0EEA83F72}"/>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958183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hyperlink" Target="https://www.huffingtonpost.com/2014/04/28/appeals-court-ethics_n_5226918.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1.xml"/><Relationship Id="rId3" Type="http://schemas.microsoft.com/office/2018/10/relationships/comments" Target="../comments/modernComment_10E_B7A7450E.xml"/><Relationship Id="rId7" Type="http://schemas.microsoft.com/office/2007/relationships/hdphoto" Target="../media/hdphoto1.wdp"/><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QuickStyle" Target="../diagrams/quickStyle1.xml"/><Relationship Id="rId5" Type="http://schemas.microsoft.com/office/2007/relationships/hdphoto" Target="../media/hdphoto2.wdp"/><Relationship Id="rId10" Type="http://schemas.openxmlformats.org/officeDocument/2006/relationships/diagramLayout" Target="../diagrams/layout1.xml"/><Relationship Id="rId4" Type="http://schemas.openxmlformats.org/officeDocument/2006/relationships/image" Target="../media/image4.png"/><Relationship Id="rId9"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pgibertie.com/2020/03/25/de-nouvelles-informations-capitales-du-professeur-raoul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pgibertie.com/2020/03/25/de-nouvelles-informations-capitales-du-professeur-raoul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image" Target="../media/image2.png"/><Relationship Id="rId12"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diagramQuickStyle" Target="../diagrams/quickStyle2.xml"/><Relationship Id="rId5" Type="http://schemas.openxmlformats.org/officeDocument/2006/relationships/image" Target="../media/image3.png"/><Relationship Id="rId10" Type="http://schemas.openxmlformats.org/officeDocument/2006/relationships/diagramLayout" Target="../diagrams/layout2.xml"/><Relationship Id="rId4" Type="http://schemas.microsoft.com/office/2007/relationships/hdphoto" Target="../media/hdphoto2.wdp"/><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0AC1-6729-E642-7516-049C3B2A63D4}"/>
              </a:ext>
            </a:extLst>
          </p:cNvPr>
          <p:cNvSpPr>
            <a:spLocks noGrp="1"/>
          </p:cNvSpPr>
          <p:nvPr>
            <p:ph type="ctrTitle"/>
          </p:nvPr>
        </p:nvSpPr>
        <p:spPr/>
        <p:txBody>
          <a:bodyPr/>
          <a:lstStyle/>
          <a:p>
            <a:r>
              <a:rPr lang="en-US" sz="4400" b="1" dirty="0">
                <a:solidFill>
                  <a:schemeClr val="accent2"/>
                </a:solidFill>
                <a:latin typeface="+mn-lt"/>
              </a:rPr>
              <a:t>Testimony</a:t>
            </a:r>
            <a:endParaRPr lang="en-US" sz="4400" dirty="0"/>
          </a:p>
        </p:txBody>
      </p:sp>
      <p:sp>
        <p:nvSpPr>
          <p:cNvPr id="3" name="Subtitle 2">
            <a:extLst>
              <a:ext uri="{FF2B5EF4-FFF2-40B4-BE49-F238E27FC236}">
                <a16:creationId xmlns:a16="http://schemas.microsoft.com/office/drawing/2014/main" id="{25C33A12-67EA-E6E2-B144-3249BC6D4A6A}"/>
              </a:ext>
            </a:extLst>
          </p:cNvPr>
          <p:cNvSpPr>
            <a:spLocks noGrp="1"/>
          </p:cNvSpPr>
          <p:nvPr>
            <p:ph type="subTitle" idx="1"/>
          </p:nvPr>
        </p:nvSpPr>
        <p:spPr>
          <a:xfrm>
            <a:off x="946023" y="4468030"/>
            <a:ext cx="7891272" cy="1342219"/>
          </a:xfrm>
        </p:spPr>
        <p:txBody>
          <a:bodyPr>
            <a:normAutofit/>
          </a:bodyPr>
          <a:lstStyle/>
          <a:p>
            <a:r>
              <a:rPr lang="en-US" sz="3600" b="1" dirty="0">
                <a:solidFill>
                  <a:schemeClr val="accent6"/>
                </a:solidFill>
              </a:rPr>
              <a:t>Being the Best Witness</a:t>
            </a:r>
          </a:p>
        </p:txBody>
      </p:sp>
      <p:pic>
        <p:nvPicPr>
          <p:cNvPr id="4" name="Picture 3" descr="A close-up of a logo&#10;&#10;Description automatically generated">
            <a:extLst>
              <a:ext uri="{FF2B5EF4-FFF2-40B4-BE49-F238E27FC236}">
                <a16:creationId xmlns:a16="http://schemas.microsoft.com/office/drawing/2014/main" id="{A9C4F537-DED6-7DEA-CB5C-2951F94E19AD}"/>
              </a:ext>
            </a:extLst>
          </p:cNvPr>
          <p:cNvPicPr>
            <a:picLocks noChangeAspect="1"/>
          </p:cNvPicPr>
          <p:nvPr/>
        </p:nvPicPr>
        <p:blipFill>
          <a:blip r:embed="rId2"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859758" y="137332"/>
            <a:ext cx="2996249" cy="1043989"/>
          </a:xfrm>
          <a:prstGeom prst="rect">
            <a:avLst/>
          </a:prstGeom>
        </p:spPr>
      </p:pic>
    </p:spTree>
    <p:extLst>
      <p:ext uri="{BB962C8B-B14F-4D97-AF65-F5344CB8AC3E}">
        <p14:creationId xmlns:p14="http://schemas.microsoft.com/office/powerpoint/2010/main" val="251312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 name="Rectangle 127">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130" name="Rectangle 129">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132" name="Rectangle 131">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grpSp>
        <p:nvGrpSpPr>
          <p:cNvPr id="134" name="Group 133">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35" name="Oval 134">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Rockwell" panose="02060603020205020403"/>
                <a:ea typeface="+mn-ea"/>
                <a:cs typeface="+mn-cs"/>
              </a:endParaRPr>
            </a:p>
          </p:txBody>
        </p:sp>
        <p:sp>
          <p:nvSpPr>
            <p:cNvPr id="136" name="Oval 135">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Rockwell" panose="02060603020205020403"/>
                <a:ea typeface="+mn-ea"/>
                <a:cs typeface="+mn-cs"/>
              </a:endParaRPr>
            </a:p>
          </p:txBody>
        </p:sp>
      </p:grpSp>
      <p:pic>
        <p:nvPicPr>
          <p:cNvPr id="9" name="Picture 8" descr="A hand holding a gavel&#10;&#10;Description automatically generated">
            <a:extLst>
              <a:ext uri="{FF2B5EF4-FFF2-40B4-BE49-F238E27FC236}">
                <a16:creationId xmlns:a16="http://schemas.microsoft.com/office/drawing/2014/main" id="{C61E7216-CC9C-51E9-F7ED-158B018A0BA6}"/>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9"/>
              </a:ext>
            </a:extLst>
          </a:blip>
          <a:srcRect l="1758" r="9353"/>
          <a:stretch/>
        </p:blipFill>
        <p:spPr>
          <a:xfrm>
            <a:off x="0" y="10"/>
            <a:ext cx="12191998" cy="6857989"/>
          </a:xfrm>
          <a:prstGeom prst="rect">
            <a:avLst/>
          </a:prstGeom>
        </p:spPr>
      </p:pic>
      <p:sp>
        <p:nvSpPr>
          <p:cNvPr id="138" name="Rectangle 137">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140" name="Rectangle 139">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E73C7E03-8805-7CF0-A6A8-1075A58D9413}"/>
              </a:ext>
            </a:extLst>
          </p:cNvPr>
          <p:cNvSpPr>
            <a:spLocks noGrp="1"/>
          </p:cNvSpPr>
          <p:nvPr>
            <p:ph type="title"/>
          </p:nvPr>
        </p:nvSpPr>
        <p:spPr>
          <a:xfrm>
            <a:off x="1173480" y="4277802"/>
            <a:ext cx="9713595" cy="1622451"/>
          </a:xfrm>
        </p:spPr>
        <p:txBody>
          <a:bodyPr vert="horz" lIns="91440" tIns="45720" rIns="91440" bIns="45720" rtlCol="0" anchor="ctr">
            <a:normAutofit/>
          </a:bodyPr>
          <a:lstStyle/>
          <a:p>
            <a:pPr>
              <a:lnSpc>
                <a:spcPct val="80000"/>
              </a:lnSpc>
            </a:pPr>
            <a:r>
              <a:rPr lang="en-US" sz="5400" dirty="0">
                <a:blipFill dpi="0" rotWithShape="1">
                  <a:blip r:embed="rId5"/>
                  <a:srcRect/>
                  <a:tile tx="6350" ty="-127000" sx="65000" sy="64000" flip="none" algn="tl"/>
                </a:blipFill>
              </a:rPr>
              <a:t>Effective Testimony:</a:t>
            </a:r>
            <a:br>
              <a:rPr lang="en-US" sz="6000" dirty="0">
                <a:blipFill dpi="0" rotWithShape="1">
                  <a:blip r:embed="rId5"/>
                  <a:srcRect/>
                  <a:tile tx="6350" ty="-127000" sx="65000" sy="64000" flip="none" algn="tl"/>
                </a:blipFill>
              </a:rPr>
            </a:br>
            <a:r>
              <a:rPr lang="en-US" sz="5400" b="0" dirty="0">
                <a:solidFill>
                  <a:schemeClr val="accent6"/>
                </a:solidFill>
              </a:rPr>
              <a:t>On the witness stand</a:t>
            </a:r>
            <a:endParaRPr lang="en-US" sz="6000" b="0" dirty="0">
              <a:solidFill>
                <a:schemeClr val="accent6"/>
              </a:solidFill>
            </a:endParaRPr>
          </a:p>
        </p:txBody>
      </p:sp>
      <p:sp>
        <p:nvSpPr>
          <p:cNvPr id="142" name="Rectangle 141">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58706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Effective Testimony</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362270" y="1579893"/>
            <a:ext cx="11010260" cy="5155257"/>
          </a:xfrm>
          <a:prstGeom prst="rect">
            <a:avLst/>
          </a:prstGeom>
          <a:noFill/>
        </p:spPr>
        <p:txBody>
          <a:bodyPr wrap="square">
            <a:spAutoFit/>
          </a:bodyPr>
          <a:lstStyle/>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While on the witness stand, try not to get upset or seem argumentative with the attorneys.</a:t>
            </a:r>
          </a:p>
          <a:p>
            <a:pPr marL="342900" marR="0" lvl="0" indent="-342900" algn="l" defTabSz="914400" rtl="0" eaLnBrk="1" fontAlgn="auto" latinLnBrk="0" hangingPunct="1">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Use your professional voice and proper grammar when testifying. Your tone and grammar, like your posture and dress, are indicators of your credibility. </a:t>
            </a:r>
          </a:p>
          <a:p>
            <a:pPr marL="342900" marR="0" lvl="0" indent="-342900" algn="l" defTabSz="914400" rtl="0" eaLnBrk="1" fontAlgn="auto" latinLnBrk="0" hangingPunct="1">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Your tone should be conversational, but loud enough to include everyone in the courtroom in your conversation.</a:t>
            </a:r>
          </a:p>
          <a:p>
            <a:pPr marL="342900" marR="0" lvl="0" indent="-342900" algn="l" defTabSz="914400" rtl="0" eaLnBrk="1" fontAlgn="auto" latinLnBrk="0" hangingPunct="1">
              <a:spcBef>
                <a:spcPts val="12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spcBef>
                <a:spcPts val="12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not nod your head in response to a question. Always verbalize your responses in a confident voice. The court reporter must record your every word in order to make an accurate record of the hearing.</a:t>
            </a:r>
          </a:p>
        </p:txBody>
      </p:sp>
    </p:spTree>
    <p:extLst>
      <p:ext uri="{BB962C8B-B14F-4D97-AF65-F5344CB8AC3E}">
        <p14:creationId xmlns:p14="http://schemas.microsoft.com/office/powerpoint/2010/main" val="102969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Effective Testimony</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350532" y="1708175"/>
            <a:ext cx="10497019" cy="4409797"/>
          </a:xfrm>
          <a:prstGeom prst="rect">
            <a:avLst/>
          </a:prstGeom>
          <a:noFill/>
        </p:spPr>
        <p:txBody>
          <a:bodyPr wrap="square">
            <a:sp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Make sure you understand the question before you attempt to answer it.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not rush into answering a question. It's okay to take a moment to make sure you understand the question. However, do not take an unnaturally long time to respond either. This makes you appear to not know the answer.</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If you don't understand the question, SAY SO.</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Ask the attorney to repeat the question, if necessary.</a:t>
            </a:r>
          </a:p>
        </p:txBody>
      </p:sp>
    </p:spTree>
    <p:extLst>
      <p:ext uri="{BB962C8B-B14F-4D97-AF65-F5344CB8AC3E}">
        <p14:creationId xmlns:p14="http://schemas.microsoft.com/office/powerpoint/2010/main" val="3651707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Effective Testimony</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452353" y="2379151"/>
            <a:ext cx="10497019" cy="3657604"/>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After you have fully answered a question, if any attorney continues to press you for more information, answer in the following manner: "That is all that I recall," or "That's all I remember happening.“</a:t>
            </a:r>
          </a:p>
          <a:p>
            <a:pPr marR="0" lvl="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That way, if counsel has more information about what has occurred or was provided with erroneous information about what occurred, you will only appear to have forgotten a detail.</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Tree>
    <p:extLst>
      <p:ext uri="{BB962C8B-B14F-4D97-AF65-F5344CB8AC3E}">
        <p14:creationId xmlns:p14="http://schemas.microsoft.com/office/powerpoint/2010/main" val="395749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0AC1-6729-E642-7516-049C3B2A63D4}"/>
              </a:ext>
            </a:extLst>
          </p:cNvPr>
          <p:cNvSpPr>
            <a:spLocks noGrp="1"/>
          </p:cNvSpPr>
          <p:nvPr>
            <p:ph type="ctrTitle"/>
          </p:nvPr>
        </p:nvSpPr>
        <p:spPr/>
        <p:txBody>
          <a:bodyPr/>
          <a:lstStyle/>
          <a:p>
            <a:pPr eaLnBrk="1" hangingPunct="1">
              <a:buFont typeface="Wingdings" pitchFamily="2" charset="2"/>
              <a:buNone/>
            </a:pPr>
            <a:r>
              <a:rPr lang="en-US" sz="4400" b="1" dirty="0"/>
              <a:t>Silence/Turn Off Cell phones</a:t>
            </a:r>
          </a:p>
        </p:txBody>
      </p:sp>
      <p:sp>
        <p:nvSpPr>
          <p:cNvPr id="3" name="Subtitle 2">
            <a:extLst>
              <a:ext uri="{FF2B5EF4-FFF2-40B4-BE49-F238E27FC236}">
                <a16:creationId xmlns:a16="http://schemas.microsoft.com/office/drawing/2014/main" id="{25C33A12-67EA-E6E2-B144-3249BC6D4A6A}"/>
              </a:ext>
            </a:extLst>
          </p:cNvPr>
          <p:cNvSpPr>
            <a:spLocks noGrp="1"/>
          </p:cNvSpPr>
          <p:nvPr>
            <p:ph type="subTitle" idx="1"/>
          </p:nvPr>
        </p:nvSpPr>
        <p:spPr>
          <a:xfrm>
            <a:off x="946023" y="4468030"/>
            <a:ext cx="7891272" cy="1342219"/>
          </a:xfrm>
        </p:spPr>
        <p:txBody>
          <a:bodyPr>
            <a:normAutofit/>
          </a:bodyPr>
          <a:lstStyle/>
          <a:p>
            <a:r>
              <a:rPr lang="en-US" sz="4800" b="1" dirty="0">
                <a:solidFill>
                  <a:schemeClr val="accent6"/>
                </a:solidFill>
              </a:rPr>
              <a:t>Phone Etiquette</a:t>
            </a:r>
          </a:p>
        </p:txBody>
      </p:sp>
      <p:pic>
        <p:nvPicPr>
          <p:cNvPr id="8" name="Picture 7">
            <a:extLst>
              <a:ext uri="{FF2B5EF4-FFF2-40B4-BE49-F238E27FC236}">
                <a16:creationId xmlns:a16="http://schemas.microsoft.com/office/drawing/2014/main" id="{B2A0EBA8-05E5-E638-2610-72039E2E5D9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35599" y="0"/>
            <a:ext cx="3029373" cy="3048425"/>
          </a:xfrm>
          <a:prstGeom prst="rect">
            <a:avLst/>
          </a:prstGeom>
        </p:spPr>
      </p:pic>
    </p:spTree>
    <p:extLst>
      <p:ext uri="{BB962C8B-B14F-4D97-AF65-F5344CB8AC3E}">
        <p14:creationId xmlns:p14="http://schemas.microsoft.com/office/powerpoint/2010/main" val="316831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Effective Testimony</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400001" y="1540012"/>
            <a:ext cx="10497019" cy="4918269"/>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Preferably, you should not have cell phones or Bluetooth headsets in the Courtroom at 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However, if you do bring your cell phone into the courtroom, make sure it is OFF or on SILENT.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Absolutely, no answering of cell phones while inside the courtroom. Step into the conference room or hallway to make and receive calls.</a:t>
            </a:r>
          </a:p>
        </p:txBody>
      </p:sp>
    </p:spTree>
    <p:extLst>
      <p:ext uri="{BB962C8B-B14F-4D97-AF65-F5344CB8AC3E}">
        <p14:creationId xmlns:p14="http://schemas.microsoft.com/office/powerpoint/2010/main" val="250953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When the Judge Speaks, Remain Silent</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462185" y="1708175"/>
            <a:ext cx="10939538" cy="5091394"/>
          </a:xfrm>
          <a:prstGeom prst="rect">
            <a:avLst/>
          </a:prstGeom>
          <a:noFill/>
        </p:spPr>
        <p:txBody>
          <a:bodyPr wrap="square">
            <a:sp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No one, not even the attorneys, should speak when the judge is speaking.</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This rule applies even if the judge cuts you off in the middle of testimony.</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05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Never argue with the judge. It is OPLS’s job to advocate for the Agency’s position.</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The judge is the trier of fact in your cases. You do not want to fall out of his or her favor.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If you fall out of the judge's favor, you can expect: your cases to be scrutinized more closely, the judge himself will question you more often, your mistakes may stand out more.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This does not necessarily mean the judge is biased against you. It does mean you have called attention to yourself in some negative manner which causes the judge scrutinize you more closely.</a:t>
            </a:r>
          </a:p>
        </p:txBody>
      </p:sp>
    </p:spTree>
    <p:extLst>
      <p:ext uri="{BB962C8B-B14F-4D97-AF65-F5344CB8AC3E}">
        <p14:creationId xmlns:p14="http://schemas.microsoft.com/office/powerpoint/2010/main" val="350653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Credible Testimony</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413024" y="1867338"/>
            <a:ext cx="10497019" cy="4284250"/>
          </a:xfrm>
          <a:prstGeom prst="rect">
            <a:avLst/>
          </a:prstGeom>
          <a:noFill/>
        </p:spPr>
        <p:txBody>
          <a:bodyPr wrap="square">
            <a:sp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Tell the TRUTH! When you are a witness you take an oath to tell the truth, so make sure you do so.</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Lying in court is referred to as </a:t>
            </a:r>
            <a:r>
              <a:rPr kumimoji="0" lang="en-US" sz="2600" b="0" i="0" u="none" strike="noStrike" kern="1200" cap="none" spc="0" normalizeH="0" baseline="0" noProof="0" dirty="0">
                <a:ln>
                  <a:noFill/>
                </a:ln>
                <a:solidFill>
                  <a:schemeClr val="accent2"/>
                </a:solidFill>
                <a:effectLst/>
                <a:uLnTx/>
                <a:uFillTx/>
                <a:latin typeface="Calibri" pitchFamily="34" charset="0"/>
                <a:ea typeface="+mn-ea"/>
                <a:cs typeface="Calibri" pitchFamily="34" charset="0"/>
              </a:rPr>
              <a:t>Perjury</a:t>
            </a: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This is a crime. If you commit this crime and are held in contempt, OCC</a:t>
            </a:r>
            <a:r>
              <a:rPr kumimoji="0" lang="en-US" sz="2600" b="0" i="1"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attorneys are not obligated to represent you.</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Every MATERIAL TRUTH (true facts which are pertinent to the case) should be readily admitted, </a:t>
            </a:r>
            <a:r>
              <a:rPr kumimoji="0" lang="en-US" sz="2600" b="0" i="0" u="none" strike="noStrike" kern="1200" cap="none" spc="0" normalizeH="0" baseline="0" noProof="0" dirty="0">
                <a:ln>
                  <a:noFill/>
                </a:ln>
                <a:solidFill>
                  <a:schemeClr val="accent2"/>
                </a:solidFill>
                <a:effectLst/>
                <a:uLnTx/>
                <a:uFillTx/>
                <a:latin typeface="Calibri" pitchFamily="34" charset="0"/>
                <a:ea typeface="+mn-ea"/>
                <a:cs typeface="Calibri" pitchFamily="34" charset="0"/>
              </a:rPr>
              <a:t>even if the fact is detrimental to the Department</a:t>
            </a: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NOT EXAGGERATE! </a:t>
            </a:r>
            <a:r>
              <a:rPr kumimoji="0" lang="en-US" sz="2600" b="0" i="1" u="none" strike="noStrike" kern="1200" cap="none" spc="0" normalizeH="0" baseline="0" noProof="0" dirty="0">
                <a:ln>
                  <a:noFill/>
                </a:ln>
                <a:solidFill>
                  <a:srgbClr val="000000"/>
                </a:solidFill>
                <a:effectLst/>
                <a:uLnTx/>
                <a:uFillTx/>
                <a:latin typeface="Calibri" pitchFamily="34" charset="0"/>
                <a:ea typeface="+mn-ea"/>
                <a:cs typeface="Calibri" pitchFamily="34" charset="0"/>
              </a:rPr>
              <a:t>Just </a:t>
            </a: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answer the questions to the best of your ability.</a:t>
            </a:r>
          </a:p>
        </p:txBody>
      </p:sp>
    </p:spTree>
    <p:extLst>
      <p:ext uri="{BB962C8B-B14F-4D97-AF65-F5344CB8AC3E}">
        <p14:creationId xmlns:p14="http://schemas.microsoft.com/office/powerpoint/2010/main" val="341143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Credible Testimony</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472018" y="1919968"/>
            <a:ext cx="10497019" cy="3453253"/>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When testifying, DO NOT LOOK AT OTHERS FOR HELP! You are on your own. If anyone even appears to assist, they could be accused of </a:t>
            </a:r>
            <a:r>
              <a:rPr kumimoji="0" lang="en-US" sz="2600" b="0" i="0" u="none" strike="noStrike" kern="1200" cap="none" spc="0" normalizeH="0" baseline="0" noProof="0" dirty="0">
                <a:ln>
                  <a:noFill/>
                </a:ln>
                <a:solidFill>
                  <a:schemeClr val="accent2"/>
                </a:solidFill>
                <a:effectLst/>
                <a:uLnTx/>
                <a:uFillTx/>
                <a:latin typeface="Calibri" pitchFamily="34" charset="0"/>
                <a:ea typeface="+mn-ea"/>
                <a:cs typeface="Calibri" pitchFamily="34" charset="0"/>
              </a:rPr>
              <a:t>WITNESS</a:t>
            </a:r>
            <a:r>
              <a:rPr kumimoji="0" lang="en-US" sz="2600" b="0" i="0" u="none" strike="noStrike" kern="1200" cap="none" spc="0" normalizeH="0" baseline="0" noProof="0" dirty="0">
                <a:ln>
                  <a:noFill/>
                </a:ln>
                <a:solidFill>
                  <a:srgbClr val="FF0000"/>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a:ln>
                  <a:noFill/>
                </a:ln>
                <a:solidFill>
                  <a:schemeClr val="accent2"/>
                </a:solidFill>
                <a:effectLst/>
                <a:uLnTx/>
                <a:uFillTx/>
                <a:latin typeface="Calibri" pitchFamily="34" charset="0"/>
                <a:ea typeface="+mn-ea"/>
                <a:cs typeface="Calibri" pitchFamily="34" charset="0"/>
              </a:rPr>
              <a:t>TAMPERING</a:t>
            </a: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This, like perjury, is a crime. If you commit this crime and are held in contempt, OCC attorneys are not obligated to represent you.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Answer the question in the same calm, reserved, straightforward manner in which you answer all other questions. It hurts the Department more when you try to avoid answering.</a:t>
            </a:r>
          </a:p>
        </p:txBody>
      </p:sp>
    </p:spTree>
    <p:extLst>
      <p:ext uri="{BB962C8B-B14F-4D97-AF65-F5344CB8AC3E}">
        <p14:creationId xmlns:p14="http://schemas.microsoft.com/office/powerpoint/2010/main" val="738483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Effective Testimony</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403192" y="1897757"/>
            <a:ext cx="10497019" cy="3613297"/>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Speak loudly enough for everyone in the courtroom to hear the response, but not so loud as to be obnoxious.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Your tone and grammar, like your posture and dress, are also indicators of your credibility.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Your tone should be conversational, but loud enough to include everyone in the courtroom in your conversation.</a:t>
            </a:r>
          </a:p>
        </p:txBody>
      </p:sp>
    </p:spTree>
    <p:extLst>
      <p:ext uri="{BB962C8B-B14F-4D97-AF65-F5344CB8AC3E}">
        <p14:creationId xmlns:p14="http://schemas.microsoft.com/office/powerpoint/2010/main" val="77893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4">
              <a:alphaModFix amt="60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defTabSz="914400">
              <a:lnSpc>
                <a:spcPct val="80000"/>
              </a:lnSpc>
              <a:spcBef>
                <a:spcPct val="0"/>
              </a:spcBef>
              <a:spcAft>
                <a:spcPts val="600"/>
              </a:spcAft>
              <a:buClr>
                <a:schemeClr val="accent1">
                  <a:lumMod val="75000"/>
                </a:schemeClr>
              </a:buClr>
              <a:buSzPct val="85000"/>
            </a:pPr>
            <a:r>
              <a:rPr lang="en-US" sz="3200" b="1" cap="all" dirty="0">
                <a:blipFill dpi="0" rotWithShape="1">
                  <a:blip r:embed="rId6"/>
                  <a:srcRect/>
                  <a:tile tx="6350" ty="-127000" sx="65000" sy="64000" flip="none" algn="tl"/>
                </a:blipFill>
                <a:latin typeface="+mj-lt"/>
                <a:ea typeface="+mj-ea"/>
                <a:cs typeface="+mj-cs"/>
              </a:rPr>
              <a:t>10 Characteristics of Professionalism</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3" name="TextBox 27">
            <a:extLst>
              <a:ext uri="{FF2B5EF4-FFF2-40B4-BE49-F238E27FC236}">
                <a16:creationId xmlns:a16="http://schemas.microsoft.com/office/drawing/2014/main" id="{E1BCA535-C4D3-C581-0F7D-E1C4F232A8CA}"/>
              </a:ext>
            </a:extLst>
          </p:cNvPr>
          <p:cNvGraphicFramePr/>
          <p:nvPr>
            <p:extLst>
              <p:ext uri="{D42A27DB-BD31-4B8C-83A1-F6EECF244321}">
                <p14:modId xmlns:p14="http://schemas.microsoft.com/office/powerpoint/2010/main" val="56797291"/>
              </p:ext>
            </p:extLst>
          </p:nvPr>
        </p:nvGraphicFramePr>
        <p:xfrm>
          <a:off x="612474" y="1947019"/>
          <a:ext cx="10744227" cy="428265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extBox 3">
            <a:extLst>
              <a:ext uri="{FF2B5EF4-FFF2-40B4-BE49-F238E27FC236}">
                <a16:creationId xmlns:a16="http://schemas.microsoft.com/office/drawing/2014/main" id="{B8F8CD2F-17DC-4BFB-D7EC-2B0DDB019592}"/>
              </a:ext>
            </a:extLst>
          </p:cNvPr>
          <p:cNvSpPr txBox="1"/>
          <p:nvPr/>
        </p:nvSpPr>
        <p:spPr>
          <a:xfrm>
            <a:off x="333076" y="6422213"/>
            <a:ext cx="11496654" cy="338554"/>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lang="en-US" sz="1600" b="1" dirty="0">
                <a:latin typeface="Calibri" pitchFamily="34" charset="0"/>
                <a:cs typeface="Calibri" pitchFamily="34" charset="0"/>
              </a:rPr>
              <a:t>Source: Characteristics of Professionalism, by Chris Joseph. </a:t>
            </a:r>
            <a:r>
              <a:rPr kumimoji="0" lang="en-US" sz="1600" b="1" i="0" u="none" strike="noStrike" kern="1200" cap="none" spc="0" normalizeH="0" baseline="0" noProof="0" dirty="0">
                <a:ln>
                  <a:noFill/>
                </a:ln>
                <a:effectLst/>
                <a:uLnTx/>
                <a:uFillTx/>
                <a:latin typeface="Calibri" pitchFamily="34" charset="0"/>
                <a:ea typeface="+mn-ea"/>
                <a:cs typeface="Calibri" pitchFamily="34" charset="0"/>
              </a:rPr>
              <a:t>Used in part from DCFS Court Prep Training (Heather Fendley) </a:t>
            </a:r>
          </a:p>
        </p:txBody>
      </p:sp>
    </p:spTree>
    <p:extLst>
      <p:ext uri="{BB962C8B-B14F-4D97-AF65-F5344CB8AC3E}">
        <p14:creationId xmlns:p14="http://schemas.microsoft.com/office/powerpoint/2010/main" val="3081192718"/>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2" name="Title 1"/>
          <p:cNvSpPr>
            <a:spLocks noGrp="1"/>
          </p:cNvSpPr>
          <p:nvPr>
            <p:ph type="ctrTitle"/>
          </p:nvPr>
        </p:nvSpPr>
        <p:spPr>
          <a:xfrm>
            <a:off x="1051560" y="1110054"/>
            <a:ext cx="6558608" cy="4580300"/>
          </a:xfrm>
        </p:spPr>
        <p:txBody>
          <a:bodyPr>
            <a:normAutofit/>
          </a:bodyPr>
          <a:lstStyle/>
          <a:p>
            <a:pPr algn="r"/>
            <a:r>
              <a:rPr lang="en-US" sz="6600" dirty="0"/>
              <a:t>Effective Testimony</a:t>
            </a:r>
            <a:br>
              <a:rPr lang="en-US" sz="8800" dirty="0"/>
            </a:br>
            <a:br>
              <a:rPr lang="en-US" sz="2700" dirty="0"/>
            </a:br>
            <a:r>
              <a:rPr lang="en-US" sz="3100" dirty="0">
                <a:solidFill>
                  <a:schemeClr val="accent6"/>
                </a:solidFill>
                <a:latin typeface="+mn-lt"/>
              </a:rPr>
              <a:t>Best practices</a:t>
            </a:r>
            <a:br>
              <a:rPr lang="en-US" sz="1100" dirty="0">
                <a:solidFill>
                  <a:schemeClr val="accent6"/>
                </a:solidFill>
                <a:latin typeface="+mn-lt"/>
              </a:rPr>
            </a:br>
            <a:r>
              <a:rPr lang="en-US" sz="8800" dirty="0"/>
              <a:t> </a:t>
            </a:r>
          </a:p>
        </p:txBody>
      </p:sp>
      <p:sp>
        <p:nvSpPr>
          <p:cNvPr id="11" name="Rectangle 10">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13" name="Rectangle 12">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sp>
        <p:nvSpPr>
          <p:cNvPr id="15" name="Rectangle 14">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EEEEE"/>
              </a:solidFill>
              <a:effectLst/>
              <a:uLnTx/>
              <a:uFillTx/>
              <a:latin typeface="Rockwell" panose="02060603020205020403"/>
              <a:ea typeface="+mn-ea"/>
              <a:cs typeface="+mn-cs"/>
            </a:endParaRPr>
          </a:p>
        </p:txBody>
      </p:sp>
      <p:grpSp>
        <p:nvGrpSpPr>
          <p:cNvPr id="17" name="Group 16">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18" name="Oval 17">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2256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Best Practices</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452353" y="2379151"/>
            <a:ext cx="11279572" cy="3213187"/>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Use phrases such as, “As the Family Service Worker assigned to the case, I observed…” “The Department’s recommendation 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Avoid using the following phrases: "I think," "I believe," or "In my opinion.“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Remember: The Court is only interested in </a:t>
            </a:r>
            <a:r>
              <a:rPr kumimoji="0" lang="en-US" sz="2600" b="1" i="0" u="none" strike="noStrike" kern="1200" cap="none" spc="0" normalizeH="0" baseline="0" noProof="0" dirty="0">
                <a:ln>
                  <a:noFill/>
                </a:ln>
                <a:solidFill>
                  <a:schemeClr val="accent2"/>
                </a:solidFill>
                <a:effectLst/>
                <a:uLnTx/>
                <a:uFillTx/>
                <a:latin typeface="Calibri" pitchFamily="34" charset="0"/>
                <a:ea typeface="+mn-ea"/>
                <a:cs typeface="Calibri" pitchFamily="34" charset="0"/>
              </a:rPr>
              <a:t>FACTS</a:t>
            </a: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The Judge should be left to draw his or her own conclusions and make his or her own decisions.</a:t>
            </a:r>
          </a:p>
        </p:txBody>
      </p:sp>
    </p:spTree>
    <p:extLst>
      <p:ext uri="{BB962C8B-B14F-4D97-AF65-F5344CB8AC3E}">
        <p14:creationId xmlns:p14="http://schemas.microsoft.com/office/powerpoint/2010/main" val="476459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4"/>
            <a:ext cx="11062037"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Best Practices</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452353" y="2379151"/>
            <a:ext cx="11279572" cy="2573012"/>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Don't offer your opinion unless specifically asked for</a:t>
            </a:r>
            <a:r>
              <a:rPr kumimoji="0" lang="en-US" sz="2600" b="0" i="1"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it, especially if your personal opinion differs from</a:t>
            </a:r>
            <a:r>
              <a:rPr kumimoji="0" lang="en-US" sz="2600" b="0" i="1"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a:t>
            </a: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DHS policy and procedures.</a:t>
            </a:r>
            <a:b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endPar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NOTE: Your personal opinion should NEVER be given at all. When asked your opinion, it should ALWAYS be your PROFESSIONAL opinion. And your professional opinion should ALWAYS BE BASED ON DHS POLICY &amp; PROCEDURES.</a:t>
            </a:r>
          </a:p>
        </p:txBody>
      </p:sp>
    </p:spTree>
    <p:extLst>
      <p:ext uri="{BB962C8B-B14F-4D97-AF65-F5344CB8AC3E}">
        <p14:creationId xmlns:p14="http://schemas.microsoft.com/office/powerpoint/2010/main" val="21594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5" name="Group 14">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7" name="Oval 16">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9" name="Rectangle 18">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B90346A7-D622-EB4C-8367-109179F4EA39}"/>
              </a:ext>
            </a:extLst>
          </p:cNvPr>
          <p:cNvSpPr txBox="1"/>
          <p:nvPr/>
        </p:nvSpPr>
        <p:spPr>
          <a:xfrm>
            <a:off x="1051560" y="1110054"/>
            <a:ext cx="6558608" cy="4580300"/>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kumimoji="0" lang="en-US" sz="6200" b="1" i="0" u="none" strike="noStrike" cap="all" spc="0" normalizeH="0" noProof="0" dirty="0">
                <a:ln>
                  <a:noFill/>
                </a:ln>
                <a:blipFill dpi="0" rotWithShape="1">
                  <a:blip r:embed="rId5"/>
                  <a:srcRect/>
                  <a:tile tx="6350" ty="-127000" sx="65000" sy="64000" flip="none" algn="tl"/>
                </a:blipFill>
                <a:effectLst/>
                <a:uLnTx/>
                <a:uFillTx/>
                <a:latin typeface="+mj-lt"/>
                <a:ea typeface="+mj-ea"/>
                <a:cs typeface="+mj-cs"/>
              </a:rPr>
              <a:t>Maintain DCFS values</a:t>
            </a:r>
          </a:p>
          <a:p>
            <a:pPr algn="r" defTabSz="914400">
              <a:lnSpc>
                <a:spcPct val="80000"/>
              </a:lnSpc>
              <a:spcBef>
                <a:spcPct val="0"/>
              </a:spcBef>
              <a:spcAft>
                <a:spcPts val="600"/>
              </a:spcAft>
            </a:pPr>
            <a:endParaRPr lang="en-US" sz="6200" b="1" cap="all" dirty="0">
              <a:blipFill dpi="0" rotWithShape="1">
                <a:blip r:embed="rId5"/>
                <a:srcRect/>
                <a:tile tx="6350" ty="-127000" sx="65000" sy="64000" flip="none" algn="tl"/>
              </a:blipFill>
              <a:latin typeface="+mj-lt"/>
              <a:ea typeface="+mj-ea"/>
              <a:cs typeface="+mj-cs"/>
            </a:endParaRPr>
          </a:p>
          <a:p>
            <a:pPr algn="r" defTabSz="914400">
              <a:lnSpc>
                <a:spcPct val="80000"/>
              </a:lnSpc>
              <a:spcBef>
                <a:spcPct val="0"/>
              </a:spcBef>
              <a:spcAft>
                <a:spcPts val="600"/>
              </a:spcAft>
            </a:pPr>
            <a:r>
              <a:rPr kumimoji="0" lang="en-US" sz="6200" b="1" i="0" u="none" strike="noStrike" cap="all" spc="0" normalizeH="0" noProof="0" dirty="0">
                <a:ln>
                  <a:noFill/>
                </a:ln>
                <a:solidFill>
                  <a:schemeClr val="accent6"/>
                </a:solidFill>
                <a:effectLst/>
                <a:uLnTx/>
                <a:uFillTx/>
                <a:latin typeface="+mj-lt"/>
                <a:ea typeface="+mj-ea"/>
                <a:cs typeface="+mj-cs"/>
              </a:rPr>
              <a:t>While working with households</a:t>
            </a:r>
          </a:p>
        </p:txBody>
      </p:sp>
      <p:sp>
        <p:nvSpPr>
          <p:cNvPr id="21" name="Rectangle 20">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8" name="Oval 27">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41390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4" y="-361813"/>
            <a:ext cx="7357993" cy="1578510"/>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DIRECT EXAMINATION BY AN ATTORNEY </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F57C912-CD7C-9831-7FB3-483FDF9890D8}"/>
              </a:ext>
            </a:extLst>
          </p:cNvPr>
          <p:cNvSpPr txBox="1"/>
          <p:nvPr/>
        </p:nvSpPr>
        <p:spPr>
          <a:xfrm>
            <a:off x="432688" y="3026119"/>
            <a:ext cx="10497019" cy="2603790"/>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rgbClr val="000000"/>
                </a:solidFill>
                <a:latin typeface="Calibri" pitchFamily="34" charset="0"/>
                <a:cs typeface="Calibri" pitchFamily="34" charset="0"/>
              </a:rPr>
              <a:t>A</a:t>
            </a:r>
            <a:r>
              <a:rPr kumimoji="0" lang="en-US" sz="2400" b="0" i="0" u="none" strike="noStrike" kern="1200" cap="none" spc="0" normalizeH="0" baseline="0" noProof="0" dirty="0" err="1">
                <a:ln>
                  <a:noFill/>
                </a:ln>
                <a:solidFill>
                  <a:srgbClr val="000000"/>
                </a:solidFill>
                <a:effectLst/>
                <a:uLnTx/>
                <a:uFillTx/>
                <a:latin typeface="Calibri" pitchFamily="34" charset="0"/>
                <a:ea typeface="+mn-ea"/>
                <a:cs typeface="Calibri" pitchFamily="34" charset="0"/>
              </a:rPr>
              <a:t>nswer</a:t>
            </a: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only the question posed to you by the attorney in a concise manner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rgbClr val="000000"/>
                </a:solidFill>
                <a:latin typeface="Calibri" pitchFamily="34" charset="0"/>
                <a:cs typeface="Calibri" pitchFamily="34" charset="0"/>
              </a:rPr>
              <a:t>Do not volunteer information that was not asked</a:t>
            </a: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indent="-342900" defTabSz="914400">
              <a:spcBef>
                <a:spcPct val="20000"/>
              </a:spcBef>
              <a:buFont typeface="Arial" pitchFamily="34" charset="0"/>
              <a:buChar char="•"/>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If interrupted by the attorney, move on and answer the next </a:t>
            </a:r>
            <a:r>
              <a:rPr lang="en-US" sz="2400" dirty="0">
                <a:solidFill>
                  <a:srgbClr val="000000"/>
                </a:solidFill>
                <a:latin typeface="Calibri" pitchFamily="34" charset="0"/>
                <a:cs typeface="Calibri" pitchFamily="34" charset="0"/>
              </a:rPr>
              <a:t>question</a:t>
            </a:r>
          </a:p>
          <a:p>
            <a:pPr marL="342900" indent="-342900" defTabSz="914400">
              <a:spcBef>
                <a:spcPct val="20000"/>
              </a:spcBef>
              <a:buFont typeface="Arial" pitchFamily="34" charset="0"/>
              <a:buChar char="•"/>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Answer questions in your own words to tell your story about this child and family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Testimony should flow smoothly in a question-and-answer format.</a:t>
            </a:r>
          </a:p>
        </p:txBody>
      </p:sp>
      <p:pic>
        <p:nvPicPr>
          <p:cNvPr id="2" name="Picture 1">
            <a:extLst>
              <a:ext uri="{FF2B5EF4-FFF2-40B4-BE49-F238E27FC236}">
                <a16:creationId xmlns:a16="http://schemas.microsoft.com/office/drawing/2014/main" id="{5897A44B-677C-F199-74B7-1816E1265B45}"/>
              </a:ext>
            </a:extLst>
          </p:cNvPr>
          <p:cNvPicPr>
            <a:picLocks noChangeAspect="1"/>
          </p:cNvPicPr>
          <p:nvPr/>
        </p:nvPicPr>
        <p:blipFill>
          <a:blip r:embed="rId8"/>
          <a:stretch>
            <a:fillRect/>
          </a:stretch>
        </p:blipFill>
        <p:spPr>
          <a:xfrm>
            <a:off x="8089039" y="427442"/>
            <a:ext cx="3367221" cy="2244814"/>
          </a:xfrm>
          <a:prstGeom prst="rect">
            <a:avLst/>
          </a:prstGeom>
        </p:spPr>
      </p:pic>
    </p:spTree>
    <p:extLst>
      <p:ext uri="{BB962C8B-B14F-4D97-AF65-F5344CB8AC3E}">
        <p14:creationId xmlns:p14="http://schemas.microsoft.com/office/powerpoint/2010/main" val="71776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0346A7-D622-EB4C-8367-109179F4EA39}"/>
              </a:ext>
            </a:extLst>
          </p:cNvPr>
          <p:cNvSpPr txBox="1"/>
          <p:nvPr/>
        </p:nvSpPr>
        <p:spPr>
          <a:xfrm>
            <a:off x="1279071" y="2075175"/>
            <a:ext cx="9895114" cy="3108543"/>
          </a:xfrm>
          <a:prstGeom prst="rect">
            <a:avLst/>
          </a:prstGeom>
          <a:noFill/>
        </p:spPr>
        <p:txBody>
          <a:bodyPr wrap="square">
            <a:spAutoFit/>
          </a:bodyPr>
          <a:lstStyle/>
          <a:p>
            <a:pPr algn="ctr"/>
            <a:r>
              <a:rPr kumimoji="0" lang="en-US" sz="5400" b="1" i="0" u="none" strike="noStrike" kern="1200" cap="all" spc="0" normalizeH="0" baseline="0" noProof="0" dirty="0">
                <a:ln>
                  <a:noFill/>
                </a:ln>
                <a:solidFill>
                  <a:schemeClr val="accent2"/>
                </a:solidFill>
                <a:effectLst/>
                <a:uLnTx/>
                <a:uFillTx/>
                <a:latin typeface="Rockwell Condensed" panose="02060603050405020104"/>
                <a:ea typeface="+mj-ea"/>
                <a:cs typeface="+mj-cs"/>
              </a:rPr>
              <a:t>Know DCFS Policy, if it applies to the case</a:t>
            </a:r>
          </a:p>
          <a:p>
            <a:pPr algn="ctr"/>
            <a:endParaRPr lang="en-US" sz="4400" b="1" cap="all" dirty="0">
              <a:blipFill dpi="0" rotWithShape="1">
                <a:blip r:embed="rId3"/>
                <a:srcRect/>
                <a:tile tx="6350" ty="-127000" sx="65000" sy="64000" flip="none" algn="tl"/>
              </a:blipFill>
              <a:latin typeface="Rockwell Condensed" panose="02060603050405020104"/>
              <a:ea typeface="+mj-ea"/>
              <a:cs typeface="+mj-cs"/>
            </a:endParaRPr>
          </a:p>
          <a:p>
            <a:pPr algn="ctr"/>
            <a:r>
              <a:rPr kumimoji="0" lang="en-US" sz="4400" b="1" i="0" u="none" strike="noStrike" kern="1200" cap="all" spc="0" normalizeH="0" baseline="0" noProof="0" dirty="0">
                <a:ln>
                  <a:noFill/>
                </a:ln>
                <a:solidFill>
                  <a:schemeClr val="accent6"/>
                </a:solidFill>
                <a:effectLst/>
                <a:uLnTx/>
                <a:uFillTx/>
                <a:latin typeface="Rockwell Condensed" panose="02060603050405020104"/>
                <a:ea typeface="+mj-ea"/>
                <a:cs typeface="+mj-cs"/>
              </a:rPr>
              <a:t>If you use policy, use it correctly.</a:t>
            </a:r>
          </a:p>
        </p:txBody>
      </p:sp>
      <p:pic>
        <p:nvPicPr>
          <p:cNvPr id="10" name="Picture 9">
            <a:extLst>
              <a:ext uri="{FF2B5EF4-FFF2-40B4-BE49-F238E27FC236}">
                <a16:creationId xmlns:a16="http://schemas.microsoft.com/office/drawing/2014/main" id="{1EC77175-DDC4-72FE-5552-1352D639272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4330" y="422816"/>
            <a:ext cx="2207197" cy="2502932"/>
          </a:xfrm>
          <a:prstGeom prst="rect">
            <a:avLst/>
          </a:prstGeom>
        </p:spPr>
      </p:pic>
    </p:spTree>
    <p:extLst>
      <p:ext uri="{BB962C8B-B14F-4D97-AF65-F5344CB8AC3E}">
        <p14:creationId xmlns:p14="http://schemas.microsoft.com/office/powerpoint/2010/main" val="408953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0AC1-6729-E642-7516-049C3B2A63D4}"/>
              </a:ext>
            </a:extLst>
          </p:cNvPr>
          <p:cNvSpPr>
            <a:spLocks noGrp="1"/>
          </p:cNvSpPr>
          <p:nvPr>
            <p:ph type="ctrTitle"/>
          </p:nvPr>
        </p:nvSpPr>
        <p:spPr/>
        <p:txBody>
          <a:bodyPr/>
          <a:lstStyle/>
          <a:p>
            <a:pPr eaLnBrk="1" hangingPunct="1">
              <a:buFont typeface="Wingdings" pitchFamily="2" charset="2"/>
              <a:buNone/>
            </a:pPr>
            <a:r>
              <a:rPr lang="en-US" sz="4400" b="1" dirty="0"/>
              <a:t>WHAT IF I KNOW SOMETHING THAT IS NOT FAVORABLE TO THE DEPARTMENT?</a:t>
            </a:r>
          </a:p>
        </p:txBody>
      </p:sp>
      <p:sp>
        <p:nvSpPr>
          <p:cNvPr id="3" name="Subtitle 2">
            <a:extLst>
              <a:ext uri="{FF2B5EF4-FFF2-40B4-BE49-F238E27FC236}">
                <a16:creationId xmlns:a16="http://schemas.microsoft.com/office/drawing/2014/main" id="{25C33A12-67EA-E6E2-B144-3249BC6D4A6A}"/>
              </a:ext>
            </a:extLst>
          </p:cNvPr>
          <p:cNvSpPr>
            <a:spLocks noGrp="1"/>
          </p:cNvSpPr>
          <p:nvPr>
            <p:ph type="subTitle" idx="1"/>
          </p:nvPr>
        </p:nvSpPr>
        <p:spPr>
          <a:xfrm>
            <a:off x="946023" y="4468030"/>
            <a:ext cx="7891272" cy="1342219"/>
          </a:xfrm>
        </p:spPr>
        <p:txBody>
          <a:bodyPr>
            <a:normAutofit/>
          </a:bodyPr>
          <a:lstStyle/>
          <a:p>
            <a:r>
              <a:rPr lang="en-US" sz="4800" b="1" dirty="0">
                <a:solidFill>
                  <a:schemeClr val="accent6"/>
                </a:solidFill>
              </a:rPr>
              <a:t>What do to…</a:t>
            </a:r>
          </a:p>
        </p:txBody>
      </p:sp>
    </p:spTree>
    <p:extLst>
      <p:ext uri="{BB962C8B-B14F-4D97-AF65-F5344CB8AC3E}">
        <p14:creationId xmlns:p14="http://schemas.microsoft.com/office/powerpoint/2010/main" val="247826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0346A7-D622-EB4C-8367-109179F4EA39}"/>
              </a:ext>
            </a:extLst>
          </p:cNvPr>
          <p:cNvSpPr txBox="1"/>
          <p:nvPr/>
        </p:nvSpPr>
        <p:spPr>
          <a:xfrm>
            <a:off x="3153018" y="1225496"/>
            <a:ext cx="8614439" cy="403187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Give your OCC attorney a </a:t>
            </a:r>
            <a:r>
              <a:rPr lang="en-US" sz="2400" dirty="0">
                <a:solidFill>
                  <a:srgbClr val="000000"/>
                </a:solidFill>
                <a:latin typeface="Calibri" pitchFamily="34" charset="0"/>
                <a:cs typeface="Calibri" pitchFamily="34" charset="0"/>
              </a:rPr>
              <a:t>heads up </a:t>
            </a:r>
            <a:r>
              <a:rPr lang="en-US" sz="2400" b="1" dirty="0">
                <a:solidFill>
                  <a:srgbClr val="000000"/>
                </a:solidFill>
                <a:latin typeface="Calibri" pitchFamily="34" charset="0"/>
                <a:cs typeface="Calibri" pitchFamily="34" charset="0"/>
              </a:rPr>
              <a:t>before</a:t>
            </a:r>
            <a:r>
              <a:rPr lang="en-US" sz="2400" dirty="0">
                <a:solidFill>
                  <a:srgbClr val="000000"/>
                </a:solidFill>
                <a:latin typeface="Calibri" pitchFamily="34" charset="0"/>
                <a:cs typeface="Calibri" pitchFamily="34" charset="0"/>
              </a:rPr>
              <a:t> court if you know of any unfavorable facts regarding DCFS casework the case</a:t>
            </a: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800100" lvl="1" indent="-342900" defTabSz="914400">
              <a:spcBef>
                <a:spcPts val="1200"/>
              </a:spcBef>
              <a:buFont typeface="Arial" pitchFamily="34" charset="0"/>
              <a:buChar char="•"/>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This allows the OCC to prepare and draw out the information in the most favorable light for everyone involved</a:t>
            </a:r>
          </a:p>
          <a:p>
            <a:pPr marL="800100" lvl="1" indent="-342900" defTabSz="914400">
              <a:spcBef>
                <a:spcPts val="1200"/>
              </a:spcBef>
              <a:buFont typeface="Arial" pitchFamily="34" charset="0"/>
              <a:buChar char="•"/>
              <a:defRPr/>
            </a:pPr>
            <a:r>
              <a:rPr lang="en-US" sz="2400" dirty="0">
                <a:solidFill>
                  <a:srgbClr val="000000"/>
                </a:solidFill>
                <a:latin typeface="Calibri" pitchFamily="34" charset="0"/>
                <a:cs typeface="Calibri" pitchFamily="34" charset="0"/>
              </a:rPr>
              <a:t>This ensures </a:t>
            </a: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opposing counsel cannot get as much “shock value” out of a negative answer or bad facts. </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On direct examination, you can explain the WHY behind the negative information and the plan of action</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lang="en-US" sz="2400" dirty="0">
                <a:solidFill>
                  <a:srgbClr val="000000"/>
                </a:solidFill>
                <a:latin typeface="Calibri" pitchFamily="34" charset="0"/>
                <a:cs typeface="Calibri" pitchFamily="34" charset="0"/>
              </a:rPr>
              <a:t>If you say you are going to do something, follow through. </a:t>
            </a: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pic>
        <p:nvPicPr>
          <p:cNvPr id="3" name="Picture 2" descr="A red stamp with a white background&#10;&#10;Description automatically generated">
            <a:extLst>
              <a:ext uri="{FF2B5EF4-FFF2-40B4-BE49-F238E27FC236}">
                <a16:creationId xmlns:a16="http://schemas.microsoft.com/office/drawing/2014/main" id="{536EDB77-7372-F00F-68A1-831CE1458D2C}"/>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199781" y="799284"/>
            <a:ext cx="2724187" cy="1813287"/>
          </a:xfrm>
          <a:prstGeom prst="rect">
            <a:avLst/>
          </a:prstGeom>
        </p:spPr>
      </p:pic>
      <p:pic>
        <p:nvPicPr>
          <p:cNvPr id="17" name="Picture 16">
            <a:extLst>
              <a:ext uri="{FF2B5EF4-FFF2-40B4-BE49-F238E27FC236}">
                <a16:creationId xmlns:a16="http://schemas.microsoft.com/office/drawing/2014/main" id="{390D7E51-40DC-30EB-B77E-3ABA9947245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1619" y="3241433"/>
            <a:ext cx="2612349" cy="2994889"/>
          </a:xfrm>
          <a:prstGeom prst="rect">
            <a:avLst/>
          </a:prstGeom>
        </p:spPr>
      </p:pic>
    </p:spTree>
    <p:extLst>
      <p:ext uri="{BB962C8B-B14F-4D97-AF65-F5344CB8AC3E}">
        <p14:creationId xmlns:p14="http://schemas.microsoft.com/office/powerpoint/2010/main" val="1910759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0346A7-D622-EB4C-8367-109179F4EA39}"/>
              </a:ext>
            </a:extLst>
          </p:cNvPr>
          <p:cNvSpPr txBox="1"/>
          <p:nvPr/>
        </p:nvSpPr>
        <p:spPr>
          <a:xfrm>
            <a:off x="3153018" y="1225496"/>
            <a:ext cx="8614439" cy="4383957"/>
          </a:xfrm>
          <a:prstGeom prst="rect">
            <a:avLst/>
          </a:prstGeom>
          <a:noFill/>
        </p:spPr>
        <p:txBody>
          <a:bodyPr wrap="square">
            <a:spAutoFit/>
          </a:bodyPr>
          <a:lstStyle/>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Answer questions posed by the other attorney with a simple "YES" or "NO" unless the question CANNOT be truthfully answered with a simple “YES" or “NO.“</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If the other attorney tries to force you to answer only "yes" or "no" and that answer would not be truthful, </a:t>
            </a:r>
            <a:r>
              <a:rPr kumimoji="0" lang="en-US" sz="2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SAY SO</a:t>
            </a: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 The Court will probably allow you to explain your answer under those circumstances.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If the question the attorney asks is improper, the other attorney, or even the judge himself, will object.</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Otherwise, just answer the question truthfully. </a:t>
            </a:r>
          </a:p>
        </p:txBody>
      </p:sp>
      <p:pic>
        <p:nvPicPr>
          <p:cNvPr id="3" name="Picture 2" descr="A red stamp with a white background&#10;&#10;Description automatically generated">
            <a:extLst>
              <a:ext uri="{FF2B5EF4-FFF2-40B4-BE49-F238E27FC236}">
                <a16:creationId xmlns:a16="http://schemas.microsoft.com/office/drawing/2014/main" id="{536EDB77-7372-F00F-68A1-831CE1458D2C}"/>
              </a:ext>
            </a:extLst>
          </p:cNvPr>
          <p:cNvPicPr>
            <a:picLocks noChangeAspect="1"/>
          </p:cNvPicPr>
          <p:nvPr/>
        </p:nvPicPr>
        <p:blipFill>
          <a:blip r:embed="rId3">
            <a:clrChange>
              <a:clrFrom>
                <a:srgbClr val="FFFFFF"/>
              </a:clrFrom>
              <a:clrTo>
                <a:srgbClr val="FFFFFF">
                  <a:alpha val="0"/>
                </a:srgbClr>
              </a:clrTo>
            </a:clrChange>
            <a:extLst>
              <a:ext uri="{837473B0-CC2E-450A-ABE3-18F120FF3D39}">
                <a1611:picAttrSrcUrl xmlns:a1611="http://schemas.microsoft.com/office/drawing/2016/11/main" r:id="rId4"/>
              </a:ext>
            </a:extLst>
          </a:blip>
          <a:stretch>
            <a:fillRect/>
          </a:stretch>
        </p:blipFill>
        <p:spPr>
          <a:xfrm>
            <a:off x="199781" y="799284"/>
            <a:ext cx="2724187" cy="1813287"/>
          </a:xfrm>
          <a:prstGeom prst="rect">
            <a:avLst/>
          </a:prstGeom>
        </p:spPr>
      </p:pic>
      <p:pic>
        <p:nvPicPr>
          <p:cNvPr id="17" name="Picture 16">
            <a:extLst>
              <a:ext uri="{FF2B5EF4-FFF2-40B4-BE49-F238E27FC236}">
                <a16:creationId xmlns:a16="http://schemas.microsoft.com/office/drawing/2014/main" id="{390D7E51-40DC-30EB-B77E-3ABA9947245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1619" y="3241433"/>
            <a:ext cx="2612349" cy="2994889"/>
          </a:xfrm>
          <a:prstGeom prst="rect">
            <a:avLst/>
          </a:prstGeom>
        </p:spPr>
      </p:pic>
    </p:spTree>
    <p:extLst>
      <p:ext uri="{BB962C8B-B14F-4D97-AF65-F5344CB8AC3E}">
        <p14:creationId xmlns:p14="http://schemas.microsoft.com/office/powerpoint/2010/main" val="119715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1" name="Group 30">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2" name="Oval 31">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33" name="Oval 32">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5" name="Rectangle 34">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B468DA3-5399-FABC-A4D0-F75C8C1D68C2}"/>
              </a:ext>
            </a:extLst>
          </p:cNvPr>
          <p:cNvSpPr txBox="1"/>
          <p:nvPr/>
        </p:nvSpPr>
        <p:spPr>
          <a:xfrm>
            <a:off x="294665" y="-361814"/>
            <a:ext cx="7205592" cy="1579893"/>
          </a:xfrm>
          <a:prstGeom prst="rect">
            <a:avLst/>
          </a:prstGeom>
        </p:spPr>
        <p:txBody>
          <a:bodyPr vert="horz" lIns="91440" tIns="45720" rIns="91440" bIns="45720" rtlCol="0" anchor="b">
            <a:normAutofit/>
          </a:bodyPr>
          <a:lstStyle/>
          <a:p>
            <a:pPr eaLnBrk="1" hangingPunct="1">
              <a:buFont typeface="Wingdings" pitchFamily="2" charset="2"/>
              <a:buNone/>
              <a:defRPr/>
            </a:pPr>
            <a:r>
              <a:rPr lang="en-US" sz="2800" b="1" dirty="0"/>
              <a:t>CROSS EXAMINATION</a:t>
            </a:r>
          </a:p>
        </p:txBody>
      </p:sp>
      <p:grpSp>
        <p:nvGrpSpPr>
          <p:cNvPr id="39" name="Group 38">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40" name="Oval 39">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 name="Oval 40">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22" name="Straight Connector 21">
            <a:extLst>
              <a:ext uri="{FF2B5EF4-FFF2-40B4-BE49-F238E27FC236}">
                <a16:creationId xmlns:a16="http://schemas.microsoft.com/office/drawing/2014/main" id="{2CD0369A-3D5E-54E3-03A0-C97652CD53D7}"/>
              </a:ext>
            </a:extLst>
          </p:cNvPr>
          <p:cNvCxnSpPr>
            <a:cxnSpLocks/>
          </p:cNvCxnSpPr>
          <p:nvPr/>
        </p:nvCxnSpPr>
        <p:spPr>
          <a:xfrm>
            <a:off x="294664" y="1275229"/>
            <a:ext cx="705863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descr="A person holding a piece of paper&#10;&#10;Description automatically generated">
            <a:extLst>
              <a:ext uri="{FF2B5EF4-FFF2-40B4-BE49-F238E27FC236}">
                <a16:creationId xmlns:a16="http://schemas.microsoft.com/office/drawing/2014/main" id="{2D14D909-CFDA-1CBB-04E2-4BDFB31A7E69}"/>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423944" y="120369"/>
            <a:ext cx="2612349" cy="2994889"/>
          </a:xfrm>
          <a:prstGeom prst="rect">
            <a:avLst/>
          </a:prstGeom>
        </p:spPr>
      </p:pic>
      <p:graphicFrame>
        <p:nvGraphicFramePr>
          <p:cNvPr id="43" name="TextBox 27">
            <a:extLst>
              <a:ext uri="{FF2B5EF4-FFF2-40B4-BE49-F238E27FC236}">
                <a16:creationId xmlns:a16="http://schemas.microsoft.com/office/drawing/2014/main" id="{FDC5C4F1-56E9-0C28-E848-F834C16BB72B}"/>
              </a:ext>
            </a:extLst>
          </p:cNvPr>
          <p:cNvGraphicFramePr/>
          <p:nvPr>
            <p:extLst>
              <p:ext uri="{D42A27DB-BD31-4B8C-83A1-F6EECF244321}">
                <p14:modId xmlns:p14="http://schemas.microsoft.com/office/powerpoint/2010/main" val="3526407164"/>
              </p:ext>
            </p:extLst>
          </p:nvPr>
        </p:nvGraphicFramePr>
        <p:xfrm>
          <a:off x="333077" y="1789443"/>
          <a:ext cx="8503396" cy="462182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028931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1">
      <a:dk1>
        <a:srgbClr val="333333"/>
      </a:dk1>
      <a:lt1>
        <a:srgbClr val="EEEEEE"/>
      </a:lt1>
      <a:dk2>
        <a:srgbClr val="4C1A27"/>
      </a:dk2>
      <a:lt2>
        <a:srgbClr val="A7A9AC"/>
      </a:lt2>
      <a:accent1>
        <a:srgbClr val="98344F"/>
      </a:accent1>
      <a:accent2>
        <a:srgbClr val="6E2639"/>
      </a:accent2>
      <a:accent3>
        <a:srgbClr val="FFBF00"/>
      </a:accent3>
      <a:accent4>
        <a:srgbClr val="99CC33"/>
      </a:accent4>
      <a:accent5>
        <a:srgbClr val="D5410B"/>
      </a:accent5>
      <a:accent6>
        <a:srgbClr val="52A3CB"/>
      </a:accent6>
      <a:hlink>
        <a:srgbClr val="245D7A"/>
      </a:hlink>
      <a:folHlink>
        <a:srgbClr val="D5410B"/>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Wood Type">
  <a:themeElements>
    <a:clrScheme name="Custom 1">
      <a:dk1>
        <a:srgbClr val="333333"/>
      </a:dk1>
      <a:lt1>
        <a:srgbClr val="EEEEEE"/>
      </a:lt1>
      <a:dk2>
        <a:srgbClr val="4C1A27"/>
      </a:dk2>
      <a:lt2>
        <a:srgbClr val="A7A9AC"/>
      </a:lt2>
      <a:accent1>
        <a:srgbClr val="98344F"/>
      </a:accent1>
      <a:accent2>
        <a:srgbClr val="6E2639"/>
      </a:accent2>
      <a:accent3>
        <a:srgbClr val="FFBF00"/>
      </a:accent3>
      <a:accent4>
        <a:srgbClr val="99CC33"/>
      </a:accent4>
      <a:accent5>
        <a:srgbClr val="D5410B"/>
      </a:accent5>
      <a:accent6>
        <a:srgbClr val="52A3CB"/>
      </a:accent6>
      <a:hlink>
        <a:srgbClr val="245D7A"/>
      </a:hlink>
      <a:folHlink>
        <a:srgbClr val="D5410B"/>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TM10001114[[fn=Gallery]]</Template>
  <TotalTime>7350</TotalTime>
  <Words>1882</Words>
  <Application>Microsoft Office PowerPoint</Application>
  <PresentationFormat>Widescreen</PresentationFormat>
  <Paragraphs>150</Paragraphs>
  <Slides>22</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Aptos</vt:lpstr>
      <vt:lpstr>Arial</vt:lpstr>
      <vt:lpstr>Calibri</vt:lpstr>
      <vt:lpstr>Cambria</vt:lpstr>
      <vt:lpstr>Rockwell</vt:lpstr>
      <vt:lpstr>Rockwell Condensed</vt:lpstr>
      <vt:lpstr>Rockwell Extra Bold</vt:lpstr>
      <vt:lpstr>Wingdings</vt:lpstr>
      <vt:lpstr>Wood Type</vt:lpstr>
      <vt:lpstr>1_Wood Type</vt:lpstr>
      <vt:lpstr>Testimony</vt:lpstr>
      <vt:lpstr>PowerPoint Presentation</vt:lpstr>
      <vt:lpstr>PowerPoint Presentation</vt:lpstr>
      <vt:lpstr>PowerPoint Presentation</vt:lpstr>
      <vt:lpstr>PowerPoint Presentation</vt:lpstr>
      <vt:lpstr>WHAT IF I KNOW SOMETHING THAT IS NOT FAVORABLE TO THE DEPARTMENT?</vt:lpstr>
      <vt:lpstr>PowerPoint Presentation</vt:lpstr>
      <vt:lpstr>PowerPoint Presentation</vt:lpstr>
      <vt:lpstr>PowerPoint Presentation</vt:lpstr>
      <vt:lpstr>Effective Testimony: On the witness stand</vt:lpstr>
      <vt:lpstr>PowerPoint Presentation</vt:lpstr>
      <vt:lpstr>PowerPoint Presentation</vt:lpstr>
      <vt:lpstr>PowerPoint Presentation</vt:lpstr>
      <vt:lpstr>Silence/Turn Off Cell phones</vt:lpstr>
      <vt:lpstr>PowerPoint Presentation</vt:lpstr>
      <vt:lpstr>PowerPoint Presentation</vt:lpstr>
      <vt:lpstr>PowerPoint Presentation</vt:lpstr>
      <vt:lpstr>PowerPoint Presentation</vt:lpstr>
      <vt:lpstr>PowerPoint Presentation</vt:lpstr>
      <vt:lpstr>Effective Testimony  Best practices  </vt:lpstr>
      <vt:lpstr>PowerPoint Presentation</vt:lpstr>
      <vt:lpstr>PowerPoint Presentation</vt:lpstr>
    </vt:vector>
  </TitlesOfParts>
  <Company>UALR MidSOUTH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Differential Response In-home visit:</dc:title>
  <dc:creator>Jalexsia N. Gooden</dc:creator>
  <cp:lastModifiedBy>Stephanie N. Clowers</cp:lastModifiedBy>
  <cp:revision>26</cp:revision>
  <dcterms:created xsi:type="dcterms:W3CDTF">2024-04-22T13:21:01Z</dcterms:created>
  <dcterms:modified xsi:type="dcterms:W3CDTF">2024-10-04T16:54:12Z</dcterms:modified>
</cp:coreProperties>
</file>