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0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4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12" r:id="rId4"/>
  </p:sldMasterIdLst>
  <p:notesMasterIdLst>
    <p:notesMasterId r:id="rId34"/>
  </p:notesMasterIdLst>
  <p:handoutMasterIdLst>
    <p:handoutMasterId r:id="rId35"/>
  </p:handoutMasterIdLst>
  <p:sldIdLst>
    <p:sldId id="262" r:id="rId5"/>
    <p:sldId id="268" r:id="rId6"/>
    <p:sldId id="261" r:id="rId7"/>
    <p:sldId id="265" r:id="rId8"/>
    <p:sldId id="269" r:id="rId9"/>
    <p:sldId id="270" r:id="rId10"/>
    <p:sldId id="271" r:id="rId11"/>
    <p:sldId id="273" r:id="rId12"/>
    <p:sldId id="275" r:id="rId13"/>
    <p:sldId id="277" r:id="rId14"/>
    <p:sldId id="276" r:id="rId15"/>
    <p:sldId id="274" r:id="rId16"/>
    <p:sldId id="278" r:id="rId17"/>
    <p:sldId id="272" r:id="rId18"/>
    <p:sldId id="279" r:id="rId19"/>
    <p:sldId id="291" r:id="rId20"/>
    <p:sldId id="295" r:id="rId21"/>
    <p:sldId id="296" r:id="rId22"/>
    <p:sldId id="311" r:id="rId23"/>
    <p:sldId id="266" r:id="rId24"/>
    <p:sldId id="315" r:id="rId25"/>
    <p:sldId id="312" r:id="rId26"/>
    <p:sldId id="281" r:id="rId27"/>
    <p:sldId id="288" r:id="rId28"/>
    <p:sldId id="282" r:id="rId29"/>
    <p:sldId id="316" r:id="rId30"/>
    <p:sldId id="313" r:id="rId31"/>
    <p:sldId id="317" r:id="rId32"/>
    <p:sldId id="267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CB3DD3-67ED-43E4-A7DE-8230A162345E}" v="5639" dt="2024-03-27T22:20:09.860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839" autoAdjust="0"/>
  </p:normalViewPr>
  <p:slideViewPr>
    <p:cSldViewPr snapToGrid="0" snapToObjects="1">
      <p:cViewPr varScale="1">
        <p:scale>
          <a:sx n="74" d="100"/>
          <a:sy n="74" d="100"/>
        </p:scale>
        <p:origin x="104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744FC9-4299-472A-8D1F-67E416E2CE9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D503B8-7A58-4448-ABB3-F2DB3B171F33}">
      <dgm:prSet phldrT="[Text]"/>
      <dgm:spPr/>
      <dgm:t>
        <a:bodyPr/>
        <a:lstStyle/>
        <a:p>
          <a:r>
            <a:rPr lang="en-US" dirty="0"/>
            <a:t>Education statistics for children and youth in foster care</a:t>
          </a:r>
        </a:p>
      </dgm:t>
    </dgm:pt>
    <dgm:pt modelId="{825B7BA7-D4C2-48BE-BAB4-7EBA4BDE6EF8}" type="parTrans" cxnId="{B474D4ED-B615-48DA-897C-F1CE4D4549F6}">
      <dgm:prSet/>
      <dgm:spPr/>
      <dgm:t>
        <a:bodyPr/>
        <a:lstStyle/>
        <a:p>
          <a:endParaRPr lang="en-US"/>
        </a:p>
      </dgm:t>
    </dgm:pt>
    <dgm:pt modelId="{46FCF26B-4DBC-4A11-A06D-67E760991DCA}" type="sibTrans" cxnId="{B474D4ED-B615-48DA-897C-F1CE4D4549F6}">
      <dgm:prSet/>
      <dgm:spPr/>
      <dgm:t>
        <a:bodyPr/>
        <a:lstStyle/>
        <a:p>
          <a:endParaRPr lang="en-US"/>
        </a:p>
      </dgm:t>
    </dgm:pt>
    <dgm:pt modelId="{9BB1D348-5C2C-4976-BA56-3A4F163851FB}">
      <dgm:prSet phldrT="[Text]"/>
      <dgm:spPr/>
      <dgm:t>
        <a:bodyPr/>
        <a:lstStyle/>
        <a:p>
          <a:r>
            <a:rPr lang="en-US" dirty="0"/>
            <a:t>Ensuring Educational Stability</a:t>
          </a:r>
        </a:p>
      </dgm:t>
    </dgm:pt>
    <dgm:pt modelId="{3ABF113F-D29A-4EB5-83BC-81015A43D315}" type="parTrans" cxnId="{35FA02C7-E32A-49B9-B835-153A6CE07636}">
      <dgm:prSet/>
      <dgm:spPr/>
      <dgm:t>
        <a:bodyPr/>
        <a:lstStyle/>
        <a:p>
          <a:endParaRPr lang="en-US"/>
        </a:p>
      </dgm:t>
    </dgm:pt>
    <dgm:pt modelId="{2D8BFA1A-E835-4212-A74F-0E3683900EC5}" type="sibTrans" cxnId="{35FA02C7-E32A-49B9-B835-153A6CE07636}">
      <dgm:prSet/>
      <dgm:spPr/>
      <dgm:t>
        <a:bodyPr/>
        <a:lstStyle/>
        <a:p>
          <a:endParaRPr lang="en-US"/>
        </a:p>
      </dgm:t>
    </dgm:pt>
    <dgm:pt modelId="{283BCC1D-E025-42EB-8FDD-64B091A2EF1B}">
      <dgm:prSet phldrT="[Text]"/>
      <dgm:spPr/>
      <dgm:t>
        <a:bodyPr/>
        <a:lstStyle/>
        <a:p>
          <a:r>
            <a:rPr lang="en-US" dirty="0"/>
            <a:t>Section 504 and Special Education</a:t>
          </a:r>
        </a:p>
      </dgm:t>
    </dgm:pt>
    <dgm:pt modelId="{E925F2E0-EB2C-4074-B80D-4FBFD5D8C975}" type="parTrans" cxnId="{636DC51B-32CA-4E11-A2E0-927D638F22FD}">
      <dgm:prSet/>
      <dgm:spPr/>
      <dgm:t>
        <a:bodyPr/>
        <a:lstStyle/>
        <a:p>
          <a:endParaRPr lang="en-US"/>
        </a:p>
      </dgm:t>
    </dgm:pt>
    <dgm:pt modelId="{76513077-3AC1-493C-B99B-6128C8932053}" type="sibTrans" cxnId="{636DC51B-32CA-4E11-A2E0-927D638F22FD}">
      <dgm:prSet/>
      <dgm:spPr/>
      <dgm:t>
        <a:bodyPr/>
        <a:lstStyle/>
        <a:p>
          <a:endParaRPr lang="en-US"/>
        </a:p>
      </dgm:t>
    </dgm:pt>
    <dgm:pt modelId="{3D9433CA-459E-4ED3-8303-C0EC38513814}">
      <dgm:prSet phldrT="[Text]"/>
      <dgm:spPr/>
      <dgm:t>
        <a:bodyPr/>
        <a:lstStyle/>
        <a:p>
          <a:r>
            <a:rPr lang="en-US" dirty="0"/>
            <a:t>Academic Supports and DCFS Policy</a:t>
          </a:r>
        </a:p>
      </dgm:t>
    </dgm:pt>
    <dgm:pt modelId="{9FE7B901-FC85-4653-8F2F-9CCF663AEEA6}" type="parTrans" cxnId="{86B73002-79EA-404C-8C4A-6994C9855EB0}">
      <dgm:prSet/>
      <dgm:spPr/>
      <dgm:t>
        <a:bodyPr/>
        <a:lstStyle/>
        <a:p>
          <a:endParaRPr lang="en-US"/>
        </a:p>
      </dgm:t>
    </dgm:pt>
    <dgm:pt modelId="{368E81BF-EEA7-444D-BD9E-DF59335A10CD}" type="sibTrans" cxnId="{86B73002-79EA-404C-8C4A-6994C9855EB0}">
      <dgm:prSet/>
      <dgm:spPr/>
      <dgm:t>
        <a:bodyPr/>
        <a:lstStyle/>
        <a:p>
          <a:endParaRPr lang="en-US"/>
        </a:p>
      </dgm:t>
    </dgm:pt>
    <dgm:pt modelId="{622AE911-A6B2-44A0-84A7-1B5F10F5AA92}">
      <dgm:prSet phldrT="[Text]"/>
      <dgm:spPr/>
      <dgm:t>
        <a:bodyPr/>
        <a:lstStyle/>
        <a:p>
          <a:r>
            <a:rPr lang="en-US" dirty="0"/>
            <a:t>Dispute Resolution Process</a:t>
          </a:r>
        </a:p>
      </dgm:t>
    </dgm:pt>
    <dgm:pt modelId="{104D8A95-E116-47BE-9BC2-BE20E44F73FE}" type="parTrans" cxnId="{EA63FCC7-9CCA-4AFC-8BF4-3C8067364E27}">
      <dgm:prSet/>
      <dgm:spPr/>
      <dgm:t>
        <a:bodyPr/>
        <a:lstStyle/>
        <a:p>
          <a:endParaRPr lang="en-US"/>
        </a:p>
      </dgm:t>
    </dgm:pt>
    <dgm:pt modelId="{5A56744D-0177-4238-B857-96F0AA49947D}" type="sibTrans" cxnId="{EA63FCC7-9CCA-4AFC-8BF4-3C8067364E27}">
      <dgm:prSet/>
      <dgm:spPr/>
      <dgm:t>
        <a:bodyPr/>
        <a:lstStyle/>
        <a:p>
          <a:endParaRPr lang="en-US"/>
        </a:p>
      </dgm:t>
    </dgm:pt>
    <dgm:pt modelId="{30EEF773-3C55-4F6D-8BE2-236A59FC079A}">
      <dgm:prSet phldrT="[Text]"/>
      <dgm:spPr/>
      <dgm:t>
        <a:bodyPr/>
        <a:lstStyle/>
        <a:p>
          <a:r>
            <a:rPr lang="en-US" dirty="0"/>
            <a:t>Resources</a:t>
          </a:r>
        </a:p>
      </dgm:t>
    </dgm:pt>
    <dgm:pt modelId="{D75E5E6C-05B6-4704-9B09-F574DA36CB3A}" type="parTrans" cxnId="{669551EC-8192-4024-87E7-C9F5C517453E}">
      <dgm:prSet/>
      <dgm:spPr/>
      <dgm:t>
        <a:bodyPr/>
        <a:lstStyle/>
        <a:p>
          <a:endParaRPr lang="en-US"/>
        </a:p>
      </dgm:t>
    </dgm:pt>
    <dgm:pt modelId="{F5B9C63D-799C-418E-B604-9E08D0DFE7F9}" type="sibTrans" cxnId="{669551EC-8192-4024-87E7-C9F5C517453E}">
      <dgm:prSet/>
      <dgm:spPr/>
      <dgm:t>
        <a:bodyPr/>
        <a:lstStyle/>
        <a:p>
          <a:endParaRPr lang="en-US"/>
        </a:p>
      </dgm:t>
    </dgm:pt>
    <dgm:pt modelId="{580C33CD-3D47-4268-AD6F-03E23C32EA72}">
      <dgm:prSet phldrT="[Text]"/>
      <dgm:spPr/>
      <dgm:t>
        <a:bodyPr/>
        <a:lstStyle/>
        <a:p>
          <a:r>
            <a:rPr lang="en-US" dirty="0"/>
            <a:t>Questions</a:t>
          </a:r>
        </a:p>
      </dgm:t>
    </dgm:pt>
    <dgm:pt modelId="{FE697DAC-DB07-4699-944C-5465DD0CF335}" type="parTrans" cxnId="{BF0775EF-474A-48D4-AECB-4C10CDA0C6E7}">
      <dgm:prSet/>
      <dgm:spPr/>
      <dgm:t>
        <a:bodyPr/>
        <a:lstStyle/>
        <a:p>
          <a:endParaRPr lang="en-US"/>
        </a:p>
      </dgm:t>
    </dgm:pt>
    <dgm:pt modelId="{CA736838-C9AE-4F11-8BB0-EEEBA61D4435}" type="sibTrans" cxnId="{BF0775EF-474A-48D4-AECB-4C10CDA0C6E7}">
      <dgm:prSet/>
      <dgm:spPr/>
      <dgm:t>
        <a:bodyPr/>
        <a:lstStyle/>
        <a:p>
          <a:endParaRPr lang="en-US"/>
        </a:p>
      </dgm:t>
    </dgm:pt>
    <dgm:pt modelId="{38E4EC2B-0D61-4BCB-9AF4-5E553BC5812F}" type="pres">
      <dgm:prSet presAssocID="{D1744FC9-4299-472A-8D1F-67E416E2CE95}" presName="Name0" presStyleCnt="0">
        <dgm:presLayoutVars>
          <dgm:chMax val="7"/>
          <dgm:chPref val="7"/>
          <dgm:dir/>
        </dgm:presLayoutVars>
      </dgm:prSet>
      <dgm:spPr/>
    </dgm:pt>
    <dgm:pt modelId="{3230FCB5-F03C-462E-9BF6-01B84B367352}" type="pres">
      <dgm:prSet presAssocID="{D1744FC9-4299-472A-8D1F-67E416E2CE95}" presName="Name1" presStyleCnt="0"/>
      <dgm:spPr/>
    </dgm:pt>
    <dgm:pt modelId="{D611B4F5-B5D6-47CF-B0FD-45B081084D67}" type="pres">
      <dgm:prSet presAssocID="{D1744FC9-4299-472A-8D1F-67E416E2CE95}" presName="cycle" presStyleCnt="0"/>
      <dgm:spPr/>
    </dgm:pt>
    <dgm:pt modelId="{8FB6323C-910C-4ACD-8BAC-B72266AA7DAB}" type="pres">
      <dgm:prSet presAssocID="{D1744FC9-4299-472A-8D1F-67E416E2CE95}" presName="srcNode" presStyleLbl="node1" presStyleIdx="0" presStyleCnt="7"/>
      <dgm:spPr/>
    </dgm:pt>
    <dgm:pt modelId="{C15517F2-8323-4DFD-B47F-EA6297E3D47F}" type="pres">
      <dgm:prSet presAssocID="{D1744FC9-4299-472A-8D1F-67E416E2CE95}" presName="conn" presStyleLbl="parChTrans1D2" presStyleIdx="0" presStyleCnt="1"/>
      <dgm:spPr/>
    </dgm:pt>
    <dgm:pt modelId="{07CA09E9-FFDA-48A2-9B8B-D4AAEF5A0673}" type="pres">
      <dgm:prSet presAssocID="{D1744FC9-4299-472A-8D1F-67E416E2CE95}" presName="extraNode" presStyleLbl="node1" presStyleIdx="0" presStyleCnt="7"/>
      <dgm:spPr/>
    </dgm:pt>
    <dgm:pt modelId="{2F9BEE45-2CD2-4BE7-9944-087B9FBC17E2}" type="pres">
      <dgm:prSet presAssocID="{D1744FC9-4299-472A-8D1F-67E416E2CE95}" presName="dstNode" presStyleLbl="node1" presStyleIdx="0" presStyleCnt="7"/>
      <dgm:spPr/>
    </dgm:pt>
    <dgm:pt modelId="{956DD078-7CEC-4707-92A9-A37E85C81015}" type="pres">
      <dgm:prSet presAssocID="{1BD503B8-7A58-4448-ABB3-F2DB3B171F33}" presName="text_1" presStyleLbl="node1" presStyleIdx="0" presStyleCnt="7">
        <dgm:presLayoutVars>
          <dgm:bulletEnabled val="1"/>
        </dgm:presLayoutVars>
      </dgm:prSet>
      <dgm:spPr/>
    </dgm:pt>
    <dgm:pt modelId="{6EB0A3D6-2E27-4726-A6EE-082EDF3B274C}" type="pres">
      <dgm:prSet presAssocID="{1BD503B8-7A58-4448-ABB3-F2DB3B171F33}" presName="accent_1" presStyleCnt="0"/>
      <dgm:spPr/>
    </dgm:pt>
    <dgm:pt modelId="{BC4CC3BD-0F02-40F1-B8C9-9A5A9E44CB2F}" type="pres">
      <dgm:prSet presAssocID="{1BD503B8-7A58-4448-ABB3-F2DB3B171F33}" presName="accentRepeatNode" presStyleLbl="solidFgAcc1" presStyleIdx="0" presStyleCnt="7"/>
      <dgm:spPr/>
    </dgm:pt>
    <dgm:pt modelId="{12C70784-D004-4AAF-A749-310498A38DAB}" type="pres">
      <dgm:prSet presAssocID="{9BB1D348-5C2C-4976-BA56-3A4F163851FB}" presName="text_2" presStyleLbl="node1" presStyleIdx="1" presStyleCnt="7">
        <dgm:presLayoutVars>
          <dgm:bulletEnabled val="1"/>
        </dgm:presLayoutVars>
      </dgm:prSet>
      <dgm:spPr/>
    </dgm:pt>
    <dgm:pt modelId="{5EFBA962-8B91-41EB-99B2-C1C32092F88D}" type="pres">
      <dgm:prSet presAssocID="{9BB1D348-5C2C-4976-BA56-3A4F163851FB}" presName="accent_2" presStyleCnt="0"/>
      <dgm:spPr/>
    </dgm:pt>
    <dgm:pt modelId="{C5980C2E-E360-4BDD-B26A-D2F2BD6FF628}" type="pres">
      <dgm:prSet presAssocID="{9BB1D348-5C2C-4976-BA56-3A4F163851FB}" presName="accentRepeatNode" presStyleLbl="solidFgAcc1" presStyleIdx="1" presStyleCnt="7"/>
      <dgm:spPr/>
    </dgm:pt>
    <dgm:pt modelId="{7EE0CB20-6D2B-4030-A04C-5CADCA69487D}" type="pres">
      <dgm:prSet presAssocID="{3D9433CA-459E-4ED3-8303-C0EC38513814}" presName="text_3" presStyleLbl="node1" presStyleIdx="2" presStyleCnt="7">
        <dgm:presLayoutVars>
          <dgm:bulletEnabled val="1"/>
        </dgm:presLayoutVars>
      </dgm:prSet>
      <dgm:spPr/>
    </dgm:pt>
    <dgm:pt modelId="{44EDE52E-C52A-4917-B08D-D09549A41AF4}" type="pres">
      <dgm:prSet presAssocID="{3D9433CA-459E-4ED3-8303-C0EC38513814}" presName="accent_3" presStyleCnt="0"/>
      <dgm:spPr/>
    </dgm:pt>
    <dgm:pt modelId="{40631501-908F-4B74-AB4E-F62B22D2B4F9}" type="pres">
      <dgm:prSet presAssocID="{3D9433CA-459E-4ED3-8303-C0EC38513814}" presName="accentRepeatNode" presStyleLbl="solidFgAcc1" presStyleIdx="2" presStyleCnt="7"/>
      <dgm:spPr/>
    </dgm:pt>
    <dgm:pt modelId="{5CFBE8E6-487D-4644-A5BC-6EA3F0AB4B8A}" type="pres">
      <dgm:prSet presAssocID="{283BCC1D-E025-42EB-8FDD-64B091A2EF1B}" presName="text_4" presStyleLbl="node1" presStyleIdx="3" presStyleCnt="7">
        <dgm:presLayoutVars>
          <dgm:bulletEnabled val="1"/>
        </dgm:presLayoutVars>
      </dgm:prSet>
      <dgm:spPr/>
    </dgm:pt>
    <dgm:pt modelId="{E43492A6-FB62-4455-8872-A8FE44367F9A}" type="pres">
      <dgm:prSet presAssocID="{283BCC1D-E025-42EB-8FDD-64B091A2EF1B}" presName="accent_4" presStyleCnt="0"/>
      <dgm:spPr/>
    </dgm:pt>
    <dgm:pt modelId="{B6BEC246-D6C6-4DAB-87F3-C766BB3C4416}" type="pres">
      <dgm:prSet presAssocID="{283BCC1D-E025-42EB-8FDD-64B091A2EF1B}" presName="accentRepeatNode" presStyleLbl="solidFgAcc1" presStyleIdx="3" presStyleCnt="7"/>
      <dgm:spPr/>
    </dgm:pt>
    <dgm:pt modelId="{C97055E6-2BA0-4AAF-92B4-CF634450DF4A}" type="pres">
      <dgm:prSet presAssocID="{622AE911-A6B2-44A0-84A7-1B5F10F5AA92}" presName="text_5" presStyleLbl="node1" presStyleIdx="4" presStyleCnt="7">
        <dgm:presLayoutVars>
          <dgm:bulletEnabled val="1"/>
        </dgm:presLayoutVars>
      </dgm:prSet>
      <dgm:spPr/>
    </dgm:pt>
    <dgm:pt modelId="{D3E77462-AE55-408D-8617-4A749EA99E63}" type="pres">
      <dgm:prSet presAssocID="{622AE911-A6B2-44A0-84A7-1B5F10F5AA92}" presName="accent_5" presStyleCnt="0"/>
      <dgm:spPr/>
    </dgm:pt>
    <dgm:pt modelId="{D1483ADC-0B9A-484D-9307-FC906AFA704B}" type="pres">
      <dgm:prSet presAssocID="{622AE911-A6B2-44A0-84A7-1B5F10F5AA92}" presName="accentRepeatNode" presStyleLbl="solidFgAcc1" presStyleIdx="4" presStyleCnt="7"/>
      <dgm:spPr/>
    </dgm:pt>
    <dgm:pt modelId="{01BCC812-9FF3-46F3-9FC6-108FEBED4932}" type="pres">
      <dgm:prSet presAssocID="{30EEF773-3C55-4F6D-8BE2-236A59FC079A}" presName="text_6" presStyleLbl="node1" presStyleIdx="5" presStyleCnt="7">
        <dgm:presLayoutVars>
          <dgm:bulletEnabled val="1"/>
        </dgm:presLayoutVars>
      </dgm:prSet>
      <dgm:spPr/>
    </dgm:pt>
    <dgm:pt modelId="{EC0ED7E8-8808-4E1A-AE81-D29C2FD6E178}" type="pres">
      <dgm:prSet presAssocID="{30EEF773-3C55-4F6D-8BE2-236A59FC079A}" presName="accent_6" presStyleCnt="0"/>
      <dgm:spPr/>
    </dgm:pt>
    <dgm:pt modelId="{9C222AD7-0E17-4D79-9CB9-465EF35A8727}" type="pres">
      <dgm:prSet presAssocID="{30EEF773-3C55-4F6D-8BE2-236A59FC079A}" presName="accentRepeatNode" presStyleLbl="solidFgAcc1" presStyleIdx="5" presStyleCnt="7"/>
      <dgm:spPr/>
    </dgm:pt>
    <dgm:pt modelId="{DA56000C-7C66-401E-847E-B27E7697353C}" type="pres">
      <dgm:prSet presAssocID="{580C33CD-3D47-4268-AD6F-03E23C32EA72}" presName="text_7" presStyleLbl="node1" presStyleIdx="6" presStyleCnt="7">
        <dgm:presLayoutVars>
          <dgm:bulletEnabled val="1"/>
        </dgm:presLayoutVars>
      </dgm:prSet>
      <dgm:spPr/>
    </dgm:pt>
    <dgm:pt modelId="{F0A2493A-4096-4214-8A0E-6914D44106BA}" type="pres">
      <dgm:prSet presAssocID="{580C33CD-3D47-4268-AD6F-03E23C32EA72}" presName="accent_7" presStyleCnt="0"/>
      <dgm:spPr/>
    </dgm:pt>
    <dgm:pt modelId="{504212E4-7F0F-49B3-9100-97544FE3D060}" type="pres">
      <dgm:prSet presAssocID="{580C33CD-3D47-4268-AD6F-03E23C32EA72}" presName="accentRepeatNode" presStyleLbl="solidFgAcc1" presStyleIdx="6" presStyleCnt="7"/>
      <dgm:spPr/>
    </dgm:pt>
  </dgm:ptLst>
  <dgm:cxnLst>
    <dgm:cxn modelId="{86B73002-79EA-404C-8C4A-6994C9855EB0}" srcId="{D1744FC9-4299-472A-8D1F-67E416E2CE95}" destId="{3D9433CA-459E-4ED3-8303-C0EC38513814}" srcOrd="2" destOrd="0" parTransId="{9FE7B901-FC85-4653-8F2F-9CCF663AEEA6}" sibTransId="{368E81BF-EEA7-444D-BD9E-DF59335A10CD}"/>
    <dgm:cxn modelId="{636DC51B-32CA-4E11-A2E0-927D638F22FD}" srcId="{D1744FC9-4299-472A-8D1F-67E416E2CE95}" destId="{283BCC1D-E025-42EB-8FDD-64B091A2EF1B}" srcOrd="3" destOrd="0" parTransId="{E925F2E0-EB2C-4074-B80D-4FBFD5D8C975}" sibTransId="{76513077-3AC1-493C-B99B-6128C8932053}"/>
    <dgm:cxn modelId="{BCA3592B-E116-45DC-979D-5C1D4181DB5D}" type="presOf" srcId="{1BD503B8-7A58-4448-ABB3-F2DB3B171F33}" destId="{956DD078-7CEC-4707-92A9-A37E85C81015}" srcOrd="0" destOrd="0" presId="urn:microsoft.com/office/officeart/2008/layout/VerticalCurvedList"/>
    <dgm:cxn modelId="{8C506D63-97D1-463A-935F-4E89ED7C4FC9}" type="presOf" srcId="{3D9433CA-459E-4ED3-8303-C0EC38513814}" destId="{7EE0CB20-6D2B-4030-A04C-5CADCA69487D}" srcOrd="0" destOrd="0" presId="urn:microsoft.com/office/officeart/2008/layout/VerticalCurvedList"/>
    <dgm:cxn modelId="{480BF271-1858-4F3C-AA47-34B2FE7A0EFB}" type="presOf" srcId="{30EEF773-3C55-4F6D-8BE2-236A59FC079A}" destId="{01BCC812-9FF3-46F3-9FC6-108FEBED4932}" srcOrd="0" destOrd="0" presId="urn:microsoft.com/office/officeart/2008/layout/VerticalCurvedList"/>
    <dgm:cxn modelId="{2793A479-94BC-4E78-9645-929D58E975EA}" type="presOf" srcId="{9BB1D348-5C2C-4976-BA56-3A4F163851FB}" destId="{12C70784-D004-4AAF-A749-310498A38DAB}" srcOrd="0" destOrd="0" presId="urn:microsoft.com/office/officeart/2008/layout/VerticalCurvedList"/>
    <dgm:cxn modelId="{53A93992-C309-467E-A37D-B47904CF7601}" type="presOf" srcId="{622AE911-A6B2-44A0-84A7-1B5F10F5AA92}" destId="{C97055E6-2BA0-4AAF-92B4-CF634450DF4A}" srcOrd="0" destOrd="0" presId="urn:microsoft.com/office/officeart/2008/layout/VerticalCurvedList"/>
    <dgm:cxn modelId="{F417049E-D854-49BA-A21F-7656B9EC5A14}" type="presOf" srcId="{D1744FC9-4299-472A-8D1F-67E416E2CE95}" destId="{38E4EC2B-0D61-4BCB-9AF4-5E553BC5812F}" srcOrd="0" destOrd="0" presId="urn:microsoft.com/office/officeart/2008/layout/VerticalCurvedList"/>
    <dgm:cxn modelId="{9E6C64A9-4DA6-4324-9463-35EB672C3A97}" type="presOf" srcId="{283BCC1D-E025-42EB-8FDD-64B091A2EF1B}" destId="{5CFBE8E6-487D-4644-A5BC-6EA3F0AB4B8A}" srcOrd="0" destOrd="0" presId="urn:microsoft.com/office/officeart/2008/layout/VerticalCurvedList"/>
    <dgm:cxn modelId="{35FA02C7-E32A-49B9-B835-153A6CE07636}" srcId="{D1744FC9-4299-472A-8D1F-67E416E2CE95}" destId="{9BB1D348-5C2C-4976-BA56-3A4F163851FB}" srcOrd="1" destOrd="0" parTransId="{3ABF113F-D29A-4EB5-83BC-81015A43D315}" sibTransId="{2D8BFA1A-E835-4212-A74F-0E3683900EC5}"/>
    <dgm:cxn modelId="{EA63FCC7-9CCA-4AFC-8BF4-3C8067364E27}" srcId="{D1744FC9-4299-472A-8D1F-67E416E2CE95}" destId="{622AE911-A6B2-44A0-84A7-1B5F10F5AA92}" srcOrd="4" destOrd="0" parTransId="{104D8A95-E116-47BE-9BC2-BE20E44F73FE}" sibTransId="{5A56744D-0177-4238-B857-96F0AA49947D}"/>
    <dgm:cxn modelId="{65474FDC-29E2-4F22-AB9A-BB56EF421ADA}" type="presOf" srcId="{580C33CD-3D47-4268-AD6F-03E23C32EA72}" destId="{DA56000C-7C66-401E-847E-B27E7697353C}" srcOrd="0" destOrd="0" presId="urn:microsoft.com/office/officeart/2008/layout/VerticalCurvedList"/>
    <dgm:cxn modelId="{AA7584E0-DF04-4961-8AE5-851E4945FDB7}" type="presOf" srcId="{46FCF26B-4DBC-4A11-A06D-67E760991DCA}" destId="{C15517F2-8323-4DFD-B47F-EA6297E3D47F}" srcOrd="0" destOrd="0" presId="urn:microsoft.com/office/officeart/2008/layout/VerticalCurvedList"/>
    <dgm:cxn modelId="{669551EC-8192-4024-87E7-C9F5C517453E}" srcId="{D1744FC9-4299-472A-8D1F-67E416E2CE95}" destId="{30EEF773-3C55-4F6D-8BE2-236A59FC079A}" srcOrd="5" destOrd="0" parTransId="{D75E5E6C-05B6-4704-9B09-F574DA36CB3A}" sibTransId="{F5B9C63D-799C-418E-B604-9E08D0DFE7F9}"/>
    <dgm:cxn modelId="{B474D4ED-B615-48DA-897C-F1CE4D4549F6}" srcId="{D1744FC9-4299-472A-8D1F-67E416E2CE95}" destId="{1BD503B8-7A58-4448-ABB3-F2DB3B171F33}" srcOrd="0" destOrd="0" parTransId="{825B7BA7-D4C2-48BE-BAB4-7EBA4BDE6EF8}" sibTransId="{46FCF26B-4DBC-4A11-A06D-67E760991DCA}"/>
    <dgm:cxn modelId="{BF0775EF-474A-48D4-AECB-4C10CDA0C6E7}" srcId="{D1744FC9-4299-472A-8D1F-67E416E2CE95}" destId="{580C33CD-3D47-4268-AD6F-03E23C32EA72}" srcOrd="6" destOrd="0" parTransId="{FE697DAC-DB07-4699-944C-5465DD0CF335}" sibTransId="{CA736838-C9AE-4F11-8BB0-EEEBA61D4435}"/>
    <dgm:cxn modelId="{84C40DEB-79B0-42C8-B171-301C92C4C4C2}" type="presParOf" srcId="{38E4EC2B-0D61-4BCB-9AF4-5E553BC5812F}" destId="{3230FCB5-F03C-462E-9BF6-01B84B367352}" srcOrd="0" destOrd="0" presId="urn:microsoft.com/office/officeart/2008/layout/VerticalCurvedList"/>
    <dgm:cxn modelId="{EA175970-FDCE-4E6B-90DB-CC5F6632FE53}" type="presParOf" srcId="{3230FCB5-F03C-462E-9BF6-01B84B367352}" destId="{D611B4F5-B5D6-47CF-B0FD-45B081084D67}" srcOrd="0" destOrd="0" presId="urn:microsoft.com/office/officeart/2008/layout/VerticalCurvedList"/>
    <dgm:cxn modelId="{F956F2F8-E215-4E3A-B646-717097BBD7E5}" type="presParOf" srcId="{D611B4F5-B5D6-47CF-B0FD-45B081084D67}" destId="{8FB6323C-910C-4ACD-8BAC-B72266AA7DAB}" srcOrd="0" destOrd="0" presId="urn:microsoft.com/office/officeart/2008/layout/VerticalCurvedList"/>
    <dgm:cxn modelId="{F4E51410-7859-4788-A86C-435F7E9693D5}" type="presParOf" srcId="{D611B4F5-B5D6-47CF-B0FD-45B081084D67}" destId="{C15517F2-8323-4DFD-B47F-EA6297E3D47F}" srcOrd="1" destOrd="0" presId="urn:microsoft.com/office/officeart/2008/layout/VerticalCurvedList"/>
    <dgm:cxn modelId="{FBBA0AB7-9499-4511-91E1-F139B7427EBF}" type="presParOf" srcId="{D611B4F5-B5D6-47CF-B0FD-45B081084D67}" destId="{07CA09E9-FFDA-48A2-9B8B-D4AAEF5A0673}" srcOrd="2" destOrd="0" presId="urn:microsoft.com/office/officeart/2008/layout/VerticalCurvedList"/>
    <dgm:cxn modelId="{F6ED35FE-99CF-4F50-A509-47B1AEBFE2B6}" type="presParOf" srcId="{D611B4F5-B5D6-47CF-B0FD-45B081084D67}" destId="{2F9BEE45-2CD2-4BE7-9944-087B9FBC17E2}" srcOrd="3" destOrd="0" presId="urn:microsoft.com/office/officeart/2008/layout/VerticalCurvedList"/>
    <dgm:cxn modelId="{6B5BCFDB-E1BC-4542-9488-A814513731FE}" type="presParOf" srcId="{3230FCB5-F03C-462E-9BF6-01B84B367352}" destId="{956DD078-7CEC-4707-92A9-A37E85C81015}" srcOrd="1" destOrd="0" presId="urn:microsoft.com/office/officeart/2008/layout/VerticalCurvedList"/>
    <dgm:cxn modelId="{1067CDB0-3AEF-41D9-92A8-89DB52A351AA}" type="presParOf" srcId="{3230FCB5-F03C-462E-9BF6-01B84B367352}" destId="{6EB0A3D6-2E27-4726-A6EE-082EDF3B274C}" srcOrd="2" destOrd="0" presId="urn:microsoft.com/office/officeart/2008/layout/VerticalCurvedList"/>
    <dgm:cxn modelId="{A579233E-4D6B-44B0-AC1B-71087E4A694F}" type="presParOf" srcId="{6EB0A3D6-2E27-4726-A6EE-082EDF3B274C}" destId="{BC4CC3BD-0F02-40F1-B8C9-9A5A9E44CB2F}" srcOrd="0" destOrd="0" presId="urn:microsoft.com/office/officeart/2008/layout/VerticalCurvedList"/>
    <dgm:cxn modelId="{1AD635DB-8DCF-4669-950A-B042C62665CB}" type="presParOf" srcId="{3230FCB5-F03C-462E-9BF6-01B84B367352}" destId="{12C70784-D004-4AAF-A749-310498A38DAB}" srcOrd="3" destOrd="0" presId="urn:microsoft.com/office/officeart/2008/layout/VerticalCurvedList"/>
    <dgm:cxn modelId="{1984BDC0-969D-4C72-8FD3-9CA733C1B8E2}" type="presParOf" srcId="{3230FCB5-F03C-462E-9BF6-01B84B367352}" destId="{5EFBA962-8B91-41EB-99B2-C1C32092F88D}" srcOrd="4" destOrd="0" presId="urn:microsoft.com/office/officeart/2008/layout/VerticalCurvedList"/>
    <dgm:cxn modelId="{78CB1105-C8E5-40D5-BABE-E94A4FBB9F37}" type="presParOf" srcId="{5EFBA962-8B91-41EB-99B2-C1C32092F88D}" destId="{C5980C2E-E360-4BDD-B26A-D2F2BD6FF628}" srcOrd="0" destOrd="0" presId="urn:microsoft.com/office/officeart/2008/layout/VerticalCurvedList"/>
    <dgm:cxn modelId="{B8138B35-856D-4EC0-BBED-9E5BB19B2C2E}" type="presParOf" srcId="{3230FCB5-F03C-462E-9BF6-01B84B367352}" destId="{7EE0CB20-6D2B-4030-A04C-5CADCA69487D}" srcOrd="5" destOrd="0" presId="urn:microsoft.com/office/officeart/2008/layout/VerticalCurvedList"/>
    <dgm:cxn modelId="{144EE752-D603-451E-9137-B7EA3AA3B816}" type="presParOf" srcId="{3230FCB5-F03C-462E-9BF6-01B84B367352}" destId="{44EDE52E-C52A-4917-B08D-D09549A41AF4}" srcOrd="6" destOrd="0" presId="urn:microsoft.com/office/officeart/2008/layout/VerticalCurvedList"/>
    <dgm:cxn modelId="{87948715-18AF-4B59-A679-9448F74A9E23}" type="presParOf" srcId="{44EDE52E-C52A-4917-B08D-D09549A41AF4}" destId="{40631501-908F-4B74-AB4E-F62B22D2B4F9}" srcOrd="0" destOrd="0" presId="urn:microsoft.com/office/officeart/2008/layout/VerticalCurvedList"/>
    <dgm:cxn modelId="{3E6A0492-89A9-472D-8DFD-DE26AF0DBD2E}" type="presParOf" srcId="{3230FCB5-F03C-462E-9BF6-01B84B367352}" destId="{5CFBE8E6-487D-4644-A5BC-6EA3F0AB4B8A}" srcOrd="7" destOrd="0" presId="urn:microsoft.com/office/officeart/2008/layout/VerticalCurvedList"/>
    <dgm:cxn modelId="{16B0A43B-2424-435F-8ECE-F3E92085CAAB}" type="presParOf" srcId="{3230FCB5-F03C-462E-9BF6-01B84B367352}" destId="{E43492A6-FB62-4455-8872-A8FE44367F9A}" srcOrd="8" destOrd="0" presId="urn:microsoft.com/office/officeart/2008/layout/VerticalCurvedList"/>
    <dgm:cxn modelId="{94C0A1FF-A694-44BF-96FE-326934C3361E}" type="presParOf" srcId="{E43492A6-FB62-4455-8872-A8FE44367F9A}" destId="{B6BEC246-D6C6-4DAB-87F3-C766BB3C4416}" srcOrd="0" destOrd="0" presId="urn:microsoft.com/office/officeart/2008/layout/VerticalCurvedList"/>
    <dgm:cxn modelId="{154355A2-3CAC-4847-BED2-A7EB7BB05723}" type="presParOf" srcId="{3230FCB5-F03C-462E-9BF6-01B84B367352}" destId="{C97055E6-2BA0-4AAF-92B4-CF634450DF4A}" srcOrd="9" destOrd="0" presId="urn:microsoft.com/office/officeart/2008/layout/VerticalCurvedList"/>
    <dgm:cxn modelId="{6FF7D982-48DA-4313-A715-1934C487ACF6}" type="presParOf" srcId="{3230FCB5-F03C-462E-9BF6-01B84B367352}" destId="{D3E77462-AE55-408D-8617-4A749EA99E63}" srcOrd="10" destOrd="0" presId="urn:microsoft.com/office/officeart/2008/layout/VerticalCurvedList"/>
    <dgm:cxn modelId="{1DD9A5E3-41A5-4907-B0C0-85EEC7B0AF5B}" type="presParOf" srcId="{D3E77462-AE55-408D-8617-4A749EA99E63}" destId="{D1483ADC-0B9A-484D-9307-FC906AFA704B}" srcOrd="0" destOrd="0" presId="urn:microsoft.com/office/officeart/2008/layout/VerticalCurvedList"/>
    <dgm:cxn modelId="{D396FE89-9499-4612-A2FC-2135BFCB9E86}" type="presParOf" srcId="{3230FCB5-F03C-462E-9BF6-01B84B367352}" destId="{01BCC812-9FF3-46F3-9FC6-108FEBED4932}" srcOrd="11" destOrd="0" presId="urn:microsoft.com/office/officeart/2008/layout/VerticalCurvedList"/>
    <dgm:cxn modelId="{4800C8DC-96C1-4963-A56A-8AAAF169D946}" type="presParOf" srcId="{3230FCB5-F03C-462E-9BF6-01B84B367352}" destId="{EC0ED7E8-8808-4E1A-AE81-D29C2FD6E178}" srcOrd="12" destOrd="0" presId="urn:microsoft.com/office/officeart/2008/layout/VerticalCurvedList"/>
    <dgm:cxn modelId="{8BA0F286-D805-4F8D-BDE0-3AEA4CD348CA}" type="presParOf" srcId="{EC0ED7E8-8808-4E1A-AE81-D29C2FD6E178}" destId="{9C222AD7-0E17-4D79-9CB9-465EF35A8727}" srcOrd="0" destOrd="0" presId="urn:microsoft.com/office/officeart/2008/layout/VerticalCurvedList"/>
    <dgm:cxn modelId="{CAFCE05A-FB6E-41B2-84DE-85093B5E83B9}" type="presParOf" srcId="{3230FCB5-F03C-462E-9BF6-01B84B367352}" destId="{DA56000C-7C66-401E-847E-B27E7697353C}" srcOrd="13" destOrd="0" presId="urn:microsoft.com/office/officeart/2008/layout/VerticalCurvedList"/>
    <dgm:cxn modelId="{0B0F162E-682D-49CC-A1FC-26950EF8E5B5}" type="presParOf" srcId="{3230FCB5-F03C-462E-9BF6-01B84B367352}" destId="{F0A2493A-4096-4214-8A0E-6914D44106BA}" srcOrd="14" destOrd="0" presId="urn:microsoft.com/office/officeart/2008/layout/VerticalCurvedList"/>
    <dgm:cxn modelId="{F71AF1C2-498D-44AE-90DA-9551D1D63351}" type="presParOf" srcId="{F0A2493A-4096-4214-8A0E-6914D44106BA}" destId="{504212E4-7F0F-49B3-9100-97544FE3D0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8/layout/VerticalCircleList" loCatId="list" qsTypeId="urn:microsoft.com/office/officeart/2005/8/quickstyle/simple5" qsCatId="simple" csTypeId="urn:microsoft.com/office/officeart/2005/8/colors/accent6_2" csCatId="accent6" phldr="1"/>
      <dgm:spPr/>
    </dgm:pt>
    <dgm:pt modelId="{4AF52931-E4CA-4429-AACB-B8747CDB2409}">
      <dgm:prSet phldrT="[Text]" custT="1"/>
      <dgm:spPr/>
      <dgm:t>
        <a:bodyPr/>
        <a:lstStyle/>
        <a:p>
          <a:r>
            <a:rPr lang="en-US" sz="1400" dirty="0"/>
            <a:t>If the student has a </a:t>
          </a:r>
          <a:r>
            <a:rPr lang="en-US" sz="1400" b="1" dirty="0"/>
            <a:t>disability </a:t>
          </a:r>
          <a:r>
            <a:rPr lang="en-US" sz="1400" dirty="0"/>
            <a:t>that affects the student’s </a:t>
          </a:r>
          <a:r>
            <a:rPr lang="en-US" sz="1400" b="1" dirty="0"/>
            <a:t>educational performance </a:t>
          </a:r>
          <a:r>
            <a:rPr lang="en-US" sz="1400" dirty="0"/>
            <a:t>and/or </a:t>
          </a:r>
          <a:r>
            <a:rPr lang="en-US" sz="1400" b="1" dirty="0"/>
            <a:t>ability to learn and benefit from the general education instruction</a:t>
          </a:r>
          <a:r>
            <a:rPr lang="en-US" sz="1400" dirty="0"/>
            <a:t>, then the student qualifies for special education or related services and needs an Individualized Education Program (IEP) under the IDEA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/>
      <dgm:spPr/>
      <dgm:t>
        <a:bodyPr/>
        <a:lstStyle/>
        <a:p>
          <a:r>
            <a:rPr lang="en-US" dirty="0"/>
            <a:t>If you aren’t sure, check the PACE report for recommendations for further testing for educational services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/>
      <dgm:spPr/>
      <dgm:t>
        <a:bodyPr/>
        <a:lstStyle/>
        <a:p>
          <a:r>
            <a:rPr lang="en-US" dirty="0"/>
            <a:t>If the student has a </a:t>
          </a:r>
          <a:r>
            <a:rPr lang="en-US" b="1" dirty="0"/>
            <a:t>disability/impairment </a:t>
          </a:r>
          <a:r>
            <a:rPr lang="en-US" dirty="0"/>
            <a:t>that substantially limits the student’s </a:t>
          </a:r>
          <a:r>
            <a:rPr lang="en-US" b="1" dirty="0"/>
            <a:t>access to his or her education</a:t>
          </a:r>
          <a:r>
            <a:rPr lang="en-US" dirty="0"/>
            <a:t>, then the student qualifies for accommodations to meet his or her needs under Section 504</a:t>
          </a:r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C860B87D-FE21-4C55-9111-C41AB7F01045}">
      <dgm:prSet phldrT="[Text]"/>
      <dgm:spPr/>
      <dgm:t>
        <a:bodyPr/>
        <a:lstStyle/>
        <a:p>
          <a:endParaRPr lang="en-US" dirty="0"/>
        </a:p>
        <a:p>
          <a:r>
            <a:rPr lang="en-US" dirty="0"/>
            <a:t>Anyone who is concerned can make a referral for supports under IDEA and Section 504</a:t>
          </a:r>
        </a:p>
        <a:p>
          <a:endParaRPr lang="en-US" dirty="0"/>
        </a:p>
      </dgm:t>
    </dgm:pt>
    <dgm:pt modelId="{F5F95625-BE00-4BD9-A91C-5FC923BA943B}" type="parTrans" cxnId="{8AC85636-1D8D-45BA-B8FC-6EEA564BFF5D}">
      <dgm:prSet/>
      <dgm:spPr/>
      <dgm:t>
        <a:bodyPr/>
        <a:lstStyle/>
        <a:p>
          <a:endParaRPr lang="en-US"/>
        </a:p>
      </dgm:t>
    </dgm:pt>
    <dgm:pt modelId="{523D3D56-890F-4599-B518-E43A0ECBF5FA}" type="sibTrans" cxnId="{8AC85636-1D8D-45BA-B8FC-6EEA564BFF5D}">
      <dgm:prSet/>
      <dgm:spPr/>
      <dgm:t>
        <a:bodyPr/>
        <a:lstStyle/>
        <a:p>
          <a:endParaRPr lang="en-US"/>
        </a:p>
      </dgm:t>
    </dgm:pt>
    <dgm:pt modelId="{35C42C6C-6C0F-4798-8E89-B5C42C755CB6}" type="pres">
      <dgm:prSet presAssocID="{C7720856-93F0-4CC7-B7FD-2466914A11D4}" presName="Name0" presStyleCnt="0">
        <dgm:presLayoutVars>
          <dgm:dir/>
        </dgm:presLayoutVars>
      </dgm:prSet>
      <dgm:spPr/>
    </dgm:pt>
    <dgm:pt modelId="{ED7D54FD-879E-432C-AC16-D37B6D367265}" type="pres">
      <dgm:prSet presAssocID="{4AF52931-E4CA-4429-AACB-B8747CDB2409}" presName="noChildren" presStyleCnt="0"/>
      <dgm:spPr/>
    </dgm:pt>
    <dgm:pt modelId="{95DCFE38-261F-4009-814F-25174E1C92A1}" type="pres">
      <dgm:prSet presAssocID="{4AF52931-E4CA-4429-AACB-B8747CDB2409}" presName="gap" presStyleCnt="0"/>
      <dgm:spPr/>
    </dgm:pt>
    <dgm:pt modelId="{6EF6AE36-6F78-4255-BEC4-2AF21442EB68}" type="pres">
      <dgm:prSet presAssocID="{4AF52931-E4CA-4429-AACB-B8747CDB2409}" presName="medCircle2" presStyleLbl="vennNode1" presStyleIdx="0" presStyleCnt="4"/>
      <dgm:spPr/>
    </dgm:pt>
    <dgm:pt modelId="{3E093753-7A2F-4942-9416-FEB21986D035}" type="pres">
      <dgm:prSet presAssocID="{4AF52931-E4CA-4429-AACB-B8747CDB2409}" presName="txLvlOnly1" presStyleLbl="revTx" presStyleIdx="0" presStyleCnt="4"/>
      <dgm:spPr/>
    </dgm:pt>
    <dgm:pt modelId="{2F5183C2-E6F5-416E-85C8-2C5506D18CD7}" type="pres">
      <dgm:prSet presAssocID="{81BEB84D-9A77-49C6-9301-B3359FCAC75F}" presName="noChildren" presStyleCnt="0"/>
      <dgm:spPr/>
    </dgm:pt>
    <dgm:pt modelId="{4AB9A115-4C59-4DA2-987A-07DF4EB1DC81}" type="pres">
      <dgm:prSet presAssocID="{81BEB84D-9A77-49C6-9301-B3359FCAC75F}" presName="gap" presStyleCnt="0"/>
      <dgm:spPr/>
    </dgm:pt>
    <dgm:pt modelId="{31BACBDA-58E5-4418-8491-598AACEF303C}" type="pres">
      <dgm:prSet presAssocID="{81BEB84D-9A77-49C6-9301-B3359FCAC75F}" presName="medCircle2" presStyleLbl="vennNode1" presStyleIdx="1" presStyleCnt="4"/>
      <dgm:spPr/>
    </dgm:pt>
    <dgm:pt modelId="{37CEA39C-CDBE-4ABA-B92D-AD06C9537906}" type="pres">
      <dgm:prSet presAssocID="{81BEB84D-9A77-49C6-9301-B3359FCAC75F}" presName="txLvlOnly1" presStyleLbl="revTx" presStyleIdx="1" presStyleCnt="4"/>
      <dgm:spPr/>
    </dgm:pt>
    <dgm:pt modelId="{EEC57BCC-97D0-4E67-8BD2-5677B9ECDB28}" type="pres">
      <dgm:prSet presAssocID="{BFF9359E-E9B1-4B73-BACC-2C7988765B16}" presName="noChildren" presStyleCnt="0"/>
      <dgm:spPr/>
    </dgm:pt>
    <dgm:pt modelId="{FFBB30A8-FC90-4126-949F-818E50A17BA9}" type="pres">
      <dgm:prSet presAssocID="{BFF9359E-E9B1-4B73-BACC-2C7988765B16}" presName="gap" presStyleCnt="0"/>
      <dgm:spPr/>
    </dgm:pt>
    <dgm:pt modelId="{034BA50F-0A29-494D-8B3D-AFC2DEBFA231}" type="pres">
      <dgm:prSet presAssocID="{BFF9359E-E9B1-4B73-BACC-2C7988765B16}" presName="medCircle2" presStyleLbl="vennNode1" presStyleIdx="2" presStyleCnt="4"/>
      <dgm:spPr/>
    </dgm:pt>
    <dgm:pt modelId="{186261C3-B8D0-4E87-BE5B-2D70AE9FEE43}" type="pres">
      <dgm:prSet presAssocID="{BFF9359E-E9B1-4B73-BACC-2C7988765B16}" presName="txLvlOnly1" presStyleLbl="revTx" presStyleIdx="2" presStyleCnt="4"/>
      <dgm:spPr/>
    </dgm:pt>
    <dgm:pt modelId="{C2B4891F-2F17-4F89-B85F-72085FBE298E}" type="pres">
      <dgm:prSet presAssocID="{C860B87D-FE21-4C55-9111-C41AB7F01045}" presName="noChildren" presStyleCnt="0"/>
      <dgm:spPr/>
    </dgm:pt>
    <dgm:pt modelId="{6B6AE834-ABBA-41AF-AD82-1F26600DF2F9}" type="pres">
      <dgm:prSet presAssocID="{C860B87D-FE21-4C55-9111-C41AB7F01045}" presName="gap" presStyleCnt="0"/>
      <dgm:spPr/>
    </dgm:pt>
    <dgm:pt modelId="{E4FEB124-AEDB-465C-B02A-377B03AFF2DE}" type="pres">
      <dgm:prSet presAssocID="{C860B87D-FE21-4C55-9111-C41AB7F01045}" presName="medCircle2" presStyleLbl="vennNode1" presStyleIdx="3" presStyleCnt="4"/>
      <dgm:spPr/>
    </dgm:pt>
    <dgm:pt modelId="{C017A6D3-9A50-465E-A89C-1F262C00B667}" type="pres">
      <dgm:prSet presAssocID="{C860B87D-FE21-4C55-9111-C41AB7F01045}" presName="txLvlOnly1" presStyleLbl="revTx" presStyleIdx="3" presStyleCnt="4"/>
      <dgm:spPr/>
    </dgm:pt>
  </dgm:ptLst>
  <dgm:cxnLst>
    <dgm:cxn modelId="{4BCE6412-5199-4818-AE21-37530AFF9E79}" type="presOf" srcId="{81BEB84D-9A77-49C6-9301-B3359FCAC75F}" destId="{37CEA39C-CDBE-4ABA-B92D-AD06C9537906}" srcOrd="0" destOrd="0" presId="urn:microsoft.com/office/officeart/2008/layout/VerticalCircleList"/>
    <dgm:cxn modelId="{8AC85636-1D8D-45BA-B8FC-6EEA564BFF5D}" srcId="{C7720856-93F0-4CC7-B7FD-2466914A11D4}" destId="{C860B87D-FE21-4C55-9111-C41AB7F01045}" srcOrd="3" destOrd="0" parTransId="{F5F95625-BE00-4BD9-A91C-5FC923BA943B}" sibTransId="{523D3D56-890F-4599-B518-E43A0ECBF5FA}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4A03F478-D33A-4E7E-AF8E-42AD473ED264}" type="presOf" srcId="{C860B87D-FE21-4C55-9111-C41AB7F01045}" destId="{C017A6D3-9A50-465E-A89C-1F262C00B667}" srcOrd="0" destOrd="0" presId="urn:microsoft.com/office/officeart/2008/layout/VerticalCircleList"/>
    <dgm:cxn modelId="{3BF735BB-8B8A-4EB0-A05A-4070E75622FA}" type="presOf" srcId="{4AF52931-E4CA-4429-AACB-B8747CDB2409}" destId="{3E093753-7A2F-4942-9416-FEB21986D035}" srcOrd="0" destOrd="0" presId="urn:microsoft.com/office/officeart/2008/layout/VerticalCircle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ADCB59F2-A240-472E-BF78-5DB9D9D628E4}" type="presOf" srcId="{C7720856-93F0-4CC7-B7FD-2466914A11D4}" destId="{35C42C6C-6C0F-4798-8E89-B5C42C755CB6}" srcOrd="0" destOrd="0" presId="urn:microsoft.com/office/officeart/2008/layout/VerticalCircleList"/>
    <dgm:cxn modelId="{22B7A1F2-387D-4990-A8A3-5A73DD20AE7D}" type="presOf" srcId="{BFF9359E-E9B1-4B73-BACC-2C7988765B16}" destId="{186261C3-B8D0-4E87-BE5B-2D70AE9FEE43}" srcOrd="0" destOrd="0" presId="urn:microsoft.com/office/officeart/2008/layout/VerticalCircleList"/>
    <dgm:cxn modelId="{10B3CDD1-F985-4DB5-9022-7AA1260A15C1}" type="presParOf" srcId="{35C42C6C-6C0F-4798-8E89-B5C42C755CB6}" destId="{ED7D54FD-879E-432C-AC16-D37B6D367265}" srcOrd="0" destOrd="0" presId="urn:microsoft.com/office/officeart/2008/layout/VerticalCircleList"/>
    <dgm:cxn modelId="{F9821914-B5AE-40D5-9923-E9FF632FAD19}" type="presParOf" srcId="{ED7D54FD-879E-432C-AC16-D37B6D367265}" destId="{95DCFE38-261F-4009-814F-25174E1C92A1}" srcOrd="0" destOrd="0" presId="urn:microsoft.com/office/officeart/2008/layout/VerticalCircleList"/>
    <dgm:cxn modelId="{F6D8B360-E435-4475-BC4F-83CB0F8FF35D}" type="presParOf" srcId="{ED7D54FD-879E-432C-AC16-D37B6D367265}" destId="{6EF6AE36-6F78-4255-BEC4-2AF21442EB68}" srcOrd="1" destOrd="0" presId="urn:microsoft.com/office/officeart/2008/layout/VerticalCircleList"/>
    <dgm:cxn modelId="{33F8628C-F94F-48E1-AA48-67CE9355CC98}" type="presParOf" srcId="{ED7D54FD-879E-432C-AC16-D37B6D367265}" destId="{3E093753-7A2F-4942-9416-FEB21986D035}" srcOrd="2" destOrd="0" presId="urn:microsoft.com/office/officeart/2008/layout/VerticalCircleList"/>
    <dgm:cxn modelId="{6A65F8C4-7B58-40F1-98AC-1C8160D88383}" type="presParOf" srcId="{35C42C6C-6C0F-4798-8E89-B5C42C755CB6}" destId="{2F5183C2-E6F5-416E-85C8-2C5506D18CD7}" srcOrd="1" destOrd="0" presId="urn:microsoft.com/office/officeart/2008/layout/VerticalCircleList"/>
    <dgm:cxn modelId="{7635754A-31C8-424F-AB6D-BD1191CEE6DF}" type="presParOf" srcId="{2F5183C2-E6F5-416E-85C8-2C5506D18CD7}" destId="{4AB9A115-4C59-4DA2-987A-07DF4EB1DC81}" srcOrd="0" destOrd="0" presId="urn:microsoft.com/office/officeart/2008/layout/VerticalCircleList"/>
    <dgm:cxn modelId="{841FE185-FEDC-4315-9CCF-69CCA9730AE1}" type="presParOf" srcId="{2F5183C2-E6F5-416E-85C8-2C5506D18CD7}" destId="{31BACBDA-58E5-4418-8491-598AACEF303C}" srcOrd="1" destOrd="0" presId="urn:microsoft.com/office/officeart/2008/layout/VerticalCircleList"/>
    <dgm:cxn modelId="{A6725A80-46AC-4A62-9578-8F11F405ABAB}" type="presParOf" srcId="{2F5183C2-E6F5-416E-85C8-2C5506D18CD7}" destId="{37CEA39C-CDBE-4ABA-B92D-AD06C9537906}" srcOrd="2" destOrd="0" presId="urn:microsoft.com/office/officeart/2008/layout/VerticalCircleList"/>
    <dgm:cxn modelId="{632F670A-D3DA-4220-941F-303FB260245B}" type="presParOf" srcId="{35C42C6C-6C0F-4798-8E89-B5C42C755CB6}" destId="{EEC57BCC-97D0-4E67-8BD2-5677B9ECDB28}" srcOrd="2" destOrd="0" presId="urn:microsoft.com/office/officeart/2008/layout/VerticalCircleList"/>
    <dgm:cxn modelId="{C83BA7A1-C13D-4DAB-9569-35A934AC4EF1}" type="presParOf" srcId="{EEC57BCC-97D0-4E67-8BD2-5677B9ECDB28}" destId="{FFBB30A8-FC90-4126-949F-818E50A17BA9}" srcOrd="0" destOrd="0" presId="urn:microsoft.com/office/officeart/2008/layout/VerticalCircleList"/>
    <dgm:cxn modelId="{4E3FC64F-F3F3-4CD5-A166-A9D6C0297393}" type="presParOf" srcId="{EEC57BCC-97D0-4E67-8BD2-5677B9ECDB28}" destId="{034BA50F-0A29-494D-8B3D-AFC2DEBFA231}" srcOrd="1" destOrd="0" presId="urn:microsoft.com/office/officeart/2008/layout/VerticalCircleList"/>
    <dgm:cxn modelId="{E3D83F8F-92F1-47AB-A696-2575BE1DE0D7}" type="presParOf" srcId="{EEC57BCC-97D0-4E67-8BD2-5677B9ECDB28}" destId="{186261C3-B8D0-4E87-BE5B-2D70AE9FEE43}" srcOrd="2" destOrd="0" presId="urn:microsoft.com/office/officeart/2008/layout/VerticalCircleList"/>
    <dgm:cxn modelId="{FF3E184D-9942-4F05-A921-74D626B89A14}" type="presParOf" srcId="{35C42C6C-6C0F-4798-8E89-B5C42C755CB6}" destId="{C2B4891F-2F17-4F89-B85F-72085FBE298E}" srcOrd="3" destOrd="0" presId="urn:microsoft.com/office/officeart/2008/layout/VerticalCircleList"/>
    <dgm:cxn modelId="{D952317C-1FD2-42DC-82BC-D40B22229FB7}" type="presParOf" srcId="{C2B4891F-2F17-4F89-B85F-72085FBE298E}" destId="{6B6AE834-ABBA-41AF-AD82-1F26600DF2F9}" srcOrd="0" destOrd="0" presId="urn:microsoft.com/office/officeart/2008/layout/VerticalCircleList"/>
    <dgm:cxn modelId="{47F70E6A-F88E-4AD0-B29E-F26EDAB8118D}" type="presParOf" srcId="{C2B4891F-2F17-4F89-B85F-72085FBE298E}" destId="{E4FEB124-AEDB-465C-B02A-377B03AFF2DE}" srcOrd="1" destOrd="0" presId="urn:microsoft.com/office/officeart/2008/layout/VerticalCircleList"/>
    <dgm:cxn modelId="{ABAA90B7-922E-4377-B63B-C5EDC38843DE}" type="presParOf" srcId="{C2B4891F-2F17-4F89-B85F-72085FBE298E}" destId="{C017A6D3-9A50-465E-A89C-1F262C00B667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D204DB-B60D-45DE-A3E3-84268BB315BA}" type="doc">
      <dgm:prSet loTypeId="urn:microsoft.com/office/officeart/2008/layout/RadialCluster" loCatId="relationship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AC20AEED-A661-48B9-A96E-9A64019EE9EB}">
      <dgm:prSet custT="1"/>
      <dgm:spPr/>
      <dgm:t>
        <a:bodyPr/>
        <a:lstStyle/>
        <a:p>
          <a:r>
            <a:rPr lang="en-US" sz="1400" dirty="0"/>
            <a:t>Has a </a:t>
          </a:r>
          <a:r>
            <a:rPr lang="en-US" sz="1400" b="1" i="1" u="sng" dirty="0"/>
            <a:t>physical or mental impairment</a:t>
          </a:r>
          <a:r>
            <a:rPr lang="en-US" sz="1400" b="1" i="1" u="none" dirty="0"/>
            <a:t> </a:t>
          </a:r>
          <a:r>
            <a:rPr lang="en-US" sz="1400" dirty="0"/>
            <a:t>which </a:t>
          </a:r>
          <a:r>
            <a:rPr lang="en-US" sz="1400" u="sng" dirty="0"/>
            <a:t>substantially</a:t>
          </a:r>
          <a:r>
            <a:rPr lang="en-US" sz="1400" dirty="0"/>
            <a:t> limits a life activity (learning)</a:t>
          </a:r>
        </a:p>
      </dgm:t>
    </dgm:pt>
    <dgm:pt modelId="{842AE279-4C8A-482A-93B1-C679E1BAC111}" type="parTrans" cxnId="{49DCD607-7AF3-451B-A821-6FBA234CC816}">
      <dgm:prSet/>
      <dgm:spPr/>
      <dgm:t>
        <a:bodyPr/>
        <a:lstStyle/>
        <a:p>
          <a:endParaRPr lang="en-US"/>
        </a:p>
      </dgm:t>
    </dgm:pt>
    <dgm:pt modelId="{C5E0FD02-5323-468D-9DD4-E9F527A45036}" type="sibTrans" cxnId="{49DCD607-7AF3-451B-A821-6FBA234CC816}">
      <dgm:prSet/>
      <dgm:spPr/>
      <dgm:t>
        <a:bodyPr/>
        <a:lstStyle/>
        <a:p>
          <a:endParaRPr lang="en-US"/>
        </a:p>
      </dgm:t>
    </dgm:pt>
    <dgm:pt modelId="{6E7FA051-EAA3-4F04-BF7E-E626324F79F1}">
      <dgm:prSet/>
      <dgm:spPr/>
      <dgm:t>
        <a:bodyPr/>
        <a:lstStyle/>
        <a:p>
          <a:r>
            <a:rPr lang="en-US" dirty="0"/>
            <a:t>Asthma</a:t>
          </a:r>
        </a:p>
      </dgm:t>
    </dgm:pt>
    <dgm:pt modelId="{11DF067E-BDFF-4230-B69F-5E3C6110E811}" type="parTrans" cxnId="{C1D0EDAA-0053-4D58-8AB3-432FA28665AB}">
      <dgm:prSet/>
      <dgm:spPr/>
      <dgm:t>
        <a:bodyPr/>
        <a:lstStyle/>
        <a:p>
          <a:endParaRPr lang="en-US"/>
        </a:p>
      </dgm:t>
    </dgm:pt>
    <dgm:pt modelId="{8F147E81-5ED4-44F4-B480-8DA713EE33AD}" type="sibTrans" cxnId="{C1D0EDAA-0053-4D58-8AB3-432FA28665AB}">
      <dgm:prSet/>
      <dgm:spPr/>
      <dgm:t>
        <a:bodyPr/>
        <a:lstStyle/>
        <a:p>
          <a:endParaRPr lang="en-US"/>
        </a:p>
      </dgm:t>
    </dgm:pt>
    <dgm:pt modelId="{3A5FD445-A784-4CA4-ADC4-3DFC29C6F2CD}">
      <dgm:prSet/>
      <dgm:spPr/>
      <dgm:t>
        <a:bodyPr/>
        <a:lstStyle/>
        <a:p>
          <a:r>
            <a:rPr lang="en-US" dirty="0"/>
            <a:t>Diabetes</a:t>
          </a:r>
        </a:p>
      </dgm:t>
    </dgm:pt>
    <dgm:pt modelId="{E0EA586C-B013-42C9-BD34-495032854697}" type="parTrans" cxnId="{48228CF9-F29B-4C4F-8A1E-E1AD811B08A4}">
      <dgm:prSet/>
      <dgm:spPr/>
      <dgm:t>
        <a:bodyPr/>
        <a:lstStyle/>
        <a:p>
          <a:endParaRPr lang="en-US"/>
        </a:p>
      </dgm:t>
    </dgm:pt>
    <dgm:pt modelId="{97168ACE-85DB-4E06-AA20-137423D10C6E}" type="sibTrans" cxnId="{48228CF9-F29B-4C4F-8A1E-E1AD811B08A4}">
      <dgm:prSet/>
      <dgm:spPr/>
      <dgm:t>
        <a:bodyPr/>
        <a:lstStyle/>
        <a:p>
          <a:endParaRPr lang="en-US"/>
        </a:p>
      </dgm:t>
    </dgm:pt>
    <dgm:pt modelId="{EDD8A47F-265A-4E61-9E4D-3D4C66ADA935}">
      <dgm:prSet/>
      <dgm:spPr/>
      <dgm:t>
        <a:bodyPr/>
        <a:lstStyle/>
        <a:p>
          <a:r>
            <a:rPr lang="en-US" dirty="0"/>
            <a:t>ADD/ ADHD</a:t>
          </a:r>
        </a:p>
      </dgm:t>
    </dgm:pt>
    <dgm:pt modelId="{CBAC347B-A208-4611-B90F-ED9FD97E92CF}" type="parTrans" cxnId="{E08DA524-4ED8-4115-9063-5EBF55F61760}">
      <dgm:prSet/>
      <dgm:spPr/>
      <dgm:t>
        <a:bodyPr/>
        <a:lstStyle/>
        <a:p>
          <a:endParaRPr lang="en-US"/>
        </a:p>
      </dgm:t>
    </dgm:pt>
    <dgm:pt modelId="{3EF5372F-2A2E-431C-9867-6790CE9BD013}" type="sibTrans" cxnId="{E08DA524-4ED8-4115-9063-5EBF55F61760}">
      <dgm:prSet/>
      <dgm:spPr/>
      <dgm:t>
        <a:bodyPr/>
        <a:lstStyle/>
        <a:p>
          <a:endParaRPr lang="en-US"/>
        </a:p>
      </dgm:t>
    </dgm:pt>
    <dgm:pt modelId="{274F2934-F60B-4A9C-9B59-59AEA3C79374}">
      <dgm:prSet/>
      <dgm:spPr/>
      <dgm:t>
        <a:bodyPr/>
        <a:lstStyle/>
        <a:p>
          <a:r>
            <a:rPr lang="en-US" dirty="0"/>
            <a:t>Obesity, if underlying medical condition</a:t>
          </a:r>
        </a:p>
      </dgm:t>
    </dgm:pt>
    <dgm:pt modelId="{09E3B277-0879-4CE8-88AD-2D945393C7F1}" type="parTrans" cxnId="{51343F93-8E7D-4CF2-96F6-0A53D1A94ABF}">
      <dgm:prSet/>
      <dgm:spPr/>
      <dgm:t>
        <a:bodyPr/>
        <a:lstStyle/>
        <a:p>
          <a:endParaRPr lang="en-US"/>
        </a:p>
      </dgm:t>
    </dgm:pt>
    <dgm:pt modelId="{5E266D0B-D5D1-4D6D-A1C9-39D4CCACA353}" type="sibTrans" cxnId="{51343F93-8E7D-4CF2-96F6-0A53D1A94ABF}">
      <dgm:prSet/>
      <dgm:spPr/>
      <dgm:t>
        <a:bodyPr/>
        <a:lstStyle/>
        <a:p>
          <a:endParaRPr lang="en-US"/>
        </a:p>
      </dgm:t>
    </dgm:pt>
    <dgm:pt modelId="{5E384CCF-F528-405B-BE30-0A8F39B8A515}">
      <dgm:prSet/>
      <dgm:spPr/>
      <dgm:t>
        <a:bodyPr/>
        <a:lstStyle/>
        <a:p>
          <a:r>
            <a:rPr lang="en-US" dirty="0"/>
            <a:t>Epilepsy</a:t>
          </a:r>
        </a:p>
      </dgm:t>
    </dgm:pt>
    <dgm:pt modelId="{862D2F8B-089C-463C-9B3C-60DCFC8B9840}" type="parTrans" cxnId="{33F38BC2-85DC-4600-9F6C-D6D7FA5FE80A}">
      <dgm:prSet/>
      <dgm:spPr/>
      <dgm:t>
        <a:bodyPr/>
        <a:lstStyle/>
        <a:p>
          <a:endParaRPr lang="en-US"/>
        </a:p>
      </dgm:t>
    </dgm:pt>
    <dgm:pt modelId="{56C23D5C-BD0A-4976-B605-5D3CF6229052}" type="sibTrans" cxnId="{33F38BC2-85DC-4600-9F6C-D6D7FA5FE80A}">
      <dgm:prSet/>
      <dgm:spPr/>
      <dgm:t>
        <a:bodyPr/>
        <a:lstStyle/>
        <a:p>
          <a:endParaRPr lang="en-US"/>
        </a:p>
      </dgm:t>
    </dgm:pt>
    <dgm:pt modelId="{D5BAE1A7-6CC2-4B56-893B-E5D01566532C}">
      <dgm:prSet/>
      <dgm:spPr/>
      <dgm:t>
        <a:bodyPr/>
        <a:lstStyle/>
        <a:p>
          <a:r>
            <a:rPr lang="en-US" dirty="0"/>
            <a:t>Temporary disability impairment, like broken leg or illness</a:t>
          </a:r>
        </a:p>
      </dgm:t>
    </dgm:pt>
    <dgm:pt modelId="{1C6ED88B-EEFC-4BC6-8D9F-6912189D9AE7}" type="parTrans" cxnId="{895D9C6D-1AFC-4C9C-98C8-4774534D917B}">
      <dgm:prSet/>
      <dgm:spPr/>
      <dgm:t>
        <a:bodyPr/>
        <a:lstStyle/>
        <a:p>
          <a:endParaRPr lang="en-US"/>
        </a:p>
      </dgm:t>
    </dgm:pt>
    <dgm:pt modelId="{14F229EE-DB52-43B7-A570-FA450D8393E8}" type="sibTrans" cxnId="{895D9C6D-1AFC-4C9C-98C8-4774534D917B}">
      <dgm:prSet/>
      <dgm:spPr/>
      <dgm:t>
        <a:bodyPr/>
        <a:lstStyle/>
        <a:p>
          <a:endParaRPr lang="en-US"/>
        </a:p>
      </dgm:t>
    </dgm:pt>
    <dgm:pt modelId="{09E018BF-2359-4AB0-B151-50C1579CE881}" type="pres">
      <dgm:prSet presAssocID="{F6D204DB-B60D-45DE-A3E3-84268BB315B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3C613334-4FC9-4B62-9F84-72B043138812}" type="pres">
      <dgm:prSet presAssocID="{AC20AEED-A661-48B9-A96E-9A64019EE9EB}" presName="singleCycle" presStyleCnt="0"/>
      <dgm:spPr/>
    </dgm:pt>
    <dgm:pt modelId="{54556951-3EB6-43FF-B3AE-C560BA793EBD}" type="pres">
      <dgm:prSet presAssocID="{AC20AEED-A661-48B9-A96E-9A64019EE9EB}" presName="singleCenter" presStyleLbl="node1" presStyleIdx="0" presStyleCnt="7" custScaleX="112227">
        <dgm:presLayoutVars>
          <dgm:chMax val="7"/>
          <dgm:chPref val="7"/>
        </dgm:presLayoutVars>
      </dgm:prSet>
      <dgm:spPr/>
    </dgm:pt>
    <dgm:pt modelId="{665611D0-D41E-4F7A-94AF-E3790D6DFBDF}" type="pres">
      <dgm:prSet presAssocID="{11DF067E-BDFF-4230-B69F-5E3C6110E811}" presName="Name56" presStyleLbl="parChTrans1D2" presStyleIdx="0" presStyleCnt="6"/>
      <dgm:spPr/>
    </dgm:pt>
    <dgm:pt modelId="{CDF0A5D9-8E97-4D0F-8651-F6D497E80859}" type="pres">
      <dgm:prSet presAssocID="{6E7FA051-EAA3-4F04-BF7E-E626324F79F1}" presName="text0" presStyleLbl="node1" presStyleIdx="1" presStyleCnt="7">
        <dgm:presLayoutVars>
          <dgm:bulletEnabled val="1"/>
        </dgm:presLayoutVars>
      </dgm:prSet>
      <dgm:spPr/>
    </dgm:pt>
    <dgm:pt modelId="{5126EB5E-CF68-49C7-9A7D-743F7C7422F1}" type="pres">
      <dgm:prSet presAssocID="{E0EA586C-B013-42C9-BD34-495032854697}" presName="Name56" presStyleLbl="parChTrans1D2" presStyleIdx="1" presStyleCnt="6"/>
      <dgm:spPr/>
    </dgm:pt>
    <dgm:pt modelId="{8B90CA30-4BA0-4C04-B77B-12EAB45C1174}" type="pres">
      <dgm:prSet presAssocID="{3A5FD445-A784-4CA4-ADC4-3DFC29C6F2CD}" presName="text0" presStyleLbl="node1" presStyleIdx="2" presStyleCnt="7">
        <dgm:presLayoutVars>
          <dgm:bulletEnabled val="1"/>
        </dgm:presLayoutVars>
      </dgm:prSet>
      <dgm:spPr/>
    </dgm:pt>
    <dgm:pt modelId="{43CEBEB0-49BF-4626-BC59-6A195132859D}" type="pres">
      <dgm:prSet presAssocID="{CBAC347B-A208-4611-B90F-ED9FD97E92CF}" presName="Name56" presStyleLbl="parChTrans1D2" presStyleIdx="2" presStyleCnt="6"/>
      <dgm:spPr/>
    </dgm:pt>
    <dgm:pt modelId="{C869941B-74FA-44D1-A553-BD9F1FA7398E}" type="pres">
      <dgm:prSet presAssocID="{EDD8A47F-265A-4E61-9E4D-3D4C66ADA935}" presName="text0" presStyleLbl="node1" presStyleIdx="3" presStyleCnt="7">
        <dgm:presLayoutVars>
          <dgm:bulletEnabled val="1"/>
        </dgm:presLayoutVars>
      </dgm:prSet>
      <dgm:spPr/>
    </dgm:pt>
    <dgm:pt modelId="{BA07AC35-5BC5-4BBE-9729-3C7EE347FBF1}" type="pres">
      <dgm:prSet presAssocID="{09E3B277-0879-4CE8-88AD-2D945393C7F1}" presName="Name56" presStyleLbl="parChTrans1D2" presStyleIdx="3" presStyleCnt="6"/>
      <dgm:spPr/>
    </dgm:pt>
    <dgm:pt modelId="{16681E45-D36A-458B-9D91-B40C600E2766}" type="pres">
      <dgm:prSet presAssocID="{274F2934-F60B-4A9C-9B59-59AEA3C79374}" presName="text0" presStyleLbl="node1" presStyleIdx="4" presStyleCnt="7">
        <dgm:presLayoutVars>
          <dgm:bulletEnabled val="1"/>
        </dgm:presLayoutVars>
      </dgm:prSet>
      <dgm:spPr/>
    </dgm:pt>
    <dgm:pt modelId="{F8276C01-80C2-4393-9D1D-A50F84875EEC}" type="pres">
      <dgm:prSet presAssocID="{862D2F8B-089C-463C-9B3C-60DCFC8B9840}" presName="Name56" presStyleLbl="parChTrans1D2" presStyleIdx="4" presStyleCnt="6"/>
      <dgm:spPr/>
    </dgm:pt>
    <dgm:pt modelId="{423F890B-D6C7-42F0-9AC3-93D931706065}" type="pres">
      <dgm:prSet presAssocID="{5E384CCF-F528-405B-BE30-0A8F39B8A515}" presName="text0" presStyleLbl="node1" presStyleIdx="5" presStyleCnt="7">
        <dgm:presLayoutVars>
          <dgm:bulletEnabled val="1"/>
        </dgm:presLayoutVars>
      </dgm:prSet>
      <dgm:spPr/>
    </dgm:pt>
    <dgm:pt modelId="{31F6EE39-FF38-41B4-8092-E3DFD33E6AE5}" type="pres">
      <dgm:prSet presAssocID="{1C6ED88B-EEFC-4BC6-8D9F-6912189D9AE7}" presName="Name56" presStyleLbl="parChTrans1D2" presStyleIdx="5" presStyleCnt="6"/>
      <dgm:spPr/>
    </dgm:pt>
    <dgm:pt modelId="{D028B4F2-748B-4029-BB75-BE15CF22B6AA}" type="pres">
      <dgm:prSet presAssocID="{D5BAE1A7-6CC2-4B56-893B-E5D01566532C}" presName="text0" presStyleLbl="node1" presStyleIdx="6" presStyleCnt="7">
        <dgm:presLayoutVars>
          <dgm:bulletEnabled val="1"/>
        </dgm:presLayoutVars>
      </dgm:prSet>
      <dgm:spPr/>
    </dgm:pt>
  </dgm:ptLst>
  <dgm:cxnLst>
    <dgm:cxn modelId="{49DCD607-7AF3-451B-A821-6FBA234CC816}" srcId="{F6D204DB-B60D-45DE-A3E3-84268BB315BA}" destId="{AC20AEED-A661-48B9-A96E-9A64019EE9EB}" srcOrd="0" destOrd="0" parTransId="{842AE279-4C8A-482A-93B1-C679E1BAC111}" sibTransId="{C5E0FD02-5323-468D-9DD4-E9F527A45036}"/>
    <dgm:cxn modelId="{A698880A-3EE8-4F55-A347-8979A510E721}" type="presOf" srcId="{CBAC347B-A208-4611-B90F-ED9FD97E92CF}" destId="{43CEBEB0-49BF-4626-BC59-6A195132859D}" srcOrd="0" destOrd="0" presId="urn:microsoft.com/office/officeart/2008/layout/RadialCluster"/>
    <dgm:cxn modelId="{1D34980F-95F6-4108-82D1-30032464B52B}" type="presOf" srcId="{5E384CCF-F528-405B-BE30-0A8F39B8A515}" destId="{423F890B-D6C7-42F0-9AC3-93D931706065}" srcOrd="0" destOrd="0" presId="urn:microsoft.com/office/officeart/2008/layout/RadialCluster"/>
    <dgm:cxn modelId="{D4149A24-9A03-468B-A0DF-020A56988280}" type="presOf" srcId="{862D2F8B-089C-463C-9B3C-60DCFC8B9840}" destId="{F8276C01-80C2-4393-9D1D-A50F84875EEC}" srcOrd="0" destOrd="0" presId="urn:microsoft.com/office/officeart/2008/layout/RadialCluster"/>
    <dgm:cxn modelId="{E08DA524-4ED8-4115-9063-5EBF55F61760}" srcId="{AC20AEED-A661-48B9-A96E-9A64019EE9EB}" destId="{EDD8A47F-265A-4E61-9E4D-3D4C66ADA935}" srcOrd="2" destOrd="0" parTransId="{CBAC347B-A208-4611-B90F-ED9FD97E92CF}" sibTransId="{3EF5372F-2A2E-431C-9867-6790CE9BD013}"/>
    <dgm:cxn modelId="{9D0D3936-67E4-427D-9196-A54513369890}" type="presOf" srcId="{F6D204DB-B60D-45DE-A3E3-84268BB315BA}" destId="{09E018BF-2359-4AB0-B151-50C1579CE881}" srcOrd="0" destOrd="0" presId="urn:microsoft.com/office/officeart/2008/layout/RadialCluster"/>
    <dgm:cxn modelId="{A78DCE61-D477-425D-AC5B-F82DC8577903}" type="presOf" srcId="{11DF067E-BDFF-4230-B69F-5E3C6110E811}" destId="{665611D0-D41E-4F7A-94AF-E3790D6DFBDF}" srcOrd="0" destOrd="0" presId="urn:microsoft.com/office/officeart/2008/layout/RadialCluster"/>
    <dgm:cxn modelId="{895D9C6D-1AFC-4C9C-98C8-4774534D917B}" srcId="{AC20AEED-A661-48B9-A96E-9A64019EE9EB}" destId="{D5BAE1A7-6CC2-4B56-893B-E5D01566532C}" srcOrd="5" destOrd="0" parTransId="{1C6ED88B-EEFC-4BC6-8D9F-6912189D9AE7}" sibTransId="{14F229EE-DB52-43B7-A570-FA450D8393E8}"/>
    <dgm:cxn modelId="{92E93C73-4BDD-407D-83CF-C37AAE9DA6B9}" type="presOf" srcId="{D5BAE1A7-6CC2-4B56-893B-E5D01566532C}" destId="{D028B4F2-748B-4029-BB75-BE15CF22B6AA}" srcOrd="0" destOrd="0" presId="urn:microsoft.com/office/officeart/2008/layout/RadialCluster"/>
    <dgm:cxn modelId="{3BB60B7D-7EB1-489A-96B2-EAD2A7D548DE}" type="presOf" srcId="{3A5FD445-A784-4CA4-ADC4-3DFC29C6F2CD}" destId="{8B90CA30-4BA0-4C04-B77B-12EAB45C1174}" srcOrd="0" destOrd="0" presId="urn:microsoft.com/office/officeart/2008/layout/RadialCluster"/>
    <dgm:cxn modelId="{BD6ACB8F-AA30-45DA-BCE3-9C573C0194CE}" type="presOf" srcId="{1C6ED88B-EEFC-4BC6-8D9F-6912189D9AE7}" destId="{31F6EE39-FF38-41B4-8092-E3DFD33E6AE5}" srcOrd="0" destOrd="0" presId="urn:microsoft.com/office/officeart/2008/layout/RadialCluster"/>
    <dgm:cxn modelId="{51343F93-8E7D-4CF2-96F6-0A53D1A94ABF}" srcId="{AC20AEED-A661-48B9-A96E-9A64019EE9EB}" destId="{274F2934-F60B-4A9C-9B59-59AEA3C79374}" srcOrd="3" destOrd="0" parTransId="{09E3B277-0879-4CE8-88AD-2D945393C7F1}" sibTransId="{5E266D0B-D5D1-4D6D-A1C9-39D4CCACA353}"/>
    <dgm:cxn modelId="{D79186A1-C80B-408A-AB16-86CDFFDECAA3}" type="presOf" srcId="{274F2934-F60B-4A9C-9B59-59AEA3C79374}" destId="{16681E45-D36A-458B-9D91-B40C600E2766}" srcOrd="0" destOrd="0" presId="urn:microsoft.com/office/officeart/2008/layout/RadialCluster"/>
    <dgm:cxn modelId="{C1D0EDAA-0053-4D58-8AB3-432FA28665AB}" srcId="{AC20AEED-A661-48B9-A96E-9A64019EE9EB}" destId="{6E7FA051-EAA3-4F04-BF7E-E626324F79F1}" srcOrd="0" destOrd="0" parTransId="{11DF067E-BDFF-4230-B69F-5E3C6110E811}" sibTransId="{8F147E81-5ED4-44F4-B480-8DA713EE33AD}"/>
    <dgm:cxn modelId="{33F38BC2-85DC-4600-9F6C-D6D7FA5FE80A}" srcId="{AC20AEED-A661-48B9-A96E-9A64019EE9EB}" destId="{5E384CCF-F528-405B-BE30-0A8F39B8A515}" srcOrd="4" destOrd="0" parTransId="{862D2F8B-089C-463C-9B3C-60DCFC8B9840}" sibTransId="{56C23D5C-BD0A-4976-B605-5D3CF6229052}"/>
    <dgm:cxn modelId="{64E734D2-9466-418E-B5D6-E4F35954FE18}" type="presOf" srcId="{AC20AEED-A661-48B9-A96E-9A64019EE9EB}" destId="{54556951-3EB6-43FF-B3AE-C560BA793EBD}" srcOrd="0" destOrd="0" presId="urn:microsoft.com/office/officeart/2008/layout/RadialCluster"/>
    <dgm:cxn modelId="{681A0ED6-3A08-4D47-B1AA-1BF9DFEB0ACF}" type="presOf" srcId="{E0EA586C-B013-42C9-BD34-495032854697}" destId="{5126EB5E-CF68-49C7-9A7D-743F7C7422F1}" srcOrd="0" destOrd="0" presId="urn:microsoft.com/office/officeart/2008/layout/RadialCluster"/>
    <dgm:cxn modelId="{1C25D6E0-C889-4A12-B63B-F5A924A09330}" type="presOf" srcId="{EDD8A47F-265A-4E61-9E4D-3D4C66ADA935}" destId="{C869941B-74FA-44D1-A553-BD9F1FA7398E}" srcOrd="0" destOrd="0" presId="urn:microsoft.com/office/officeart/2008/layout/RadialCluster"/>
    <dgm:cxn modelId="{1F9880E2-9884-49C9-B6E4-CC06D5793F28}" type="presOf" srcId="{6E7FA051-EAA3-4F04-BF7E-E626324F79F1}" destId="{CDF0A5D9-8E97-4D0F-8651-F6D497E80859}" srcOrd="0" destOrd="0" presId="urn:microsoft.com/office/officeart/2008/layout/RadialCluster"/>
    <dgm:cxn modelId="{939C0DEC-06B9-4F66-9E7F-56EE57943EAC}" type="presOf" srcId="{09E3B277-0879-4CE8-88AD-2D945393C7F1}" destId="{BA07AC35-5BC5-4BBE-9729-3C7EE347FBF1}" srcOrd="0" destOrd="0" presId="urn:microsoft.com/office/officeart/2008/layout/RadialCluster"/>
    <dgm:cxn modelId="{48228CF9-F29B-4C4F-8A1E-E1AD811B08A4}" srcId="{AC20AEED-A661-48B9-A96E-9A64019EE9EB}" destId="{3A5FD445-A784-4CA4-ADC4-3DFC29C6F2CD}" srcOrd="1" destOrd="0" parTransId="{E0EA586C-B013-42C9-BD34-495032854697}" sibTransId="{97168ACE-85DB-4E06-AA20-137423D10C6E}"/>
    <dgm:cxn modelId="{AE888425-EF77-43C8-AC05-D171775D7563}" type="presParOf" srcId="{09E018BF-2359-4AB0-B151-50C1579CE881}" destId="{3C613334-4FC9-4B62-9F84-72B043138812}" srcOrd="0" destOrd="0" presId="urn:microsoft.com/office/officeart/2008/layout/RadialCluster"/>
    <dgm:cxn modelId="{4C3B0C04-4A14-4EB1-9C43-165AEF79217B}" type="presParOf" srcId="{3C613334-4FC9-4B62-9F84-72B043138812}" destId="{54556951-3EB6-43FF-B3AE-C560BA793EBD}" srcOrd="0" destOrd="0" presId="urn:microsoft.com/office/officeart/2008/layout/RadialCluster"/>
    <dgm:cxn modelId="{D2094111-0655-4902-A6CF-D892AEC234FE}" type="presParOf" srcId="{3C613334-4FC9-4B62-9F84-72B043138812}" destId="{665611D0-D41E-4F7A-94AF-E3790D6DFBDF}" srcOrd="1" destOrd="0" presId="urn:microsoft.com/office/officeart/2008/layout/RadialCluster"/>
    <dgm:cxn modelId="{6D760393-56D2-44AB-A599-18E407CDF538}" type="presParOf" srcId="{3C613334-4FC9-4B62-9F84-72B043138812}" destId="{CDF0A5D9-8E97-4D0F-8651-F6D497E80859}" srcOrd="2" destOrd="0" presId="urn:microsoft.com/office/officeart/2008/layout/RadialCluster"/>
    <dgm:cxn modelId="{D551619B-14CC-4311-9471-32664784AAAC}" type="presParOf" srcId="{3C613334-4FC9-4B62-9F84-72B043138812}" destId="{5126EB5E-CF68-49C7-9A7D-743F7C7422F1}" srcOrd="3" destOrd="0" presId="urn:microsoft.com/office/officeart/2008/layout/RadialCluster"/>
    <dgm:cxn modelId="{78838B8F-02AD-4ABA-8233-58A3CCBC3173}" type="presParOf" srcId="{3C613334-4FC9-4B62-9F84-72B043138812}" destId="{8B90CA30-4BA0-4C04-B77B-12EAB45C1174}" srcOrd="4" destOrd="0" presId="urn:microsoft.com/office/officeart/2008/layout/RadialCluster"/>
    <dgm:cxn modelId="{FDD824D6-3F14-4325-B84D-99738D0BC1AD}" type="presParOf" srcId="{3C613334-4FC9-4B62-9F84-72B043138812}" destId="{43CEBEB0-49BF-4626-BC59-6A195132859D}" srcOrd="5" destOrd="0" presId="urn:microsoft.com/office/officeart/2008/layout/RadialCluster"/>
    <dgm:cxn modelId="{B40F78F1-9126-4DEA-8C3C-04E027A1A557}" type="presParOf" srcId="{3C613334-4FC9-4B62-9F84-72B043138812}" destId="{C869941B-74FA-44D1-A553-BD9F1FA7398E}" srcOrd="6" destOrd="0" presId="urn:microsoft.com/office/officeart/2008/layout/RadialCluster"/>
    <dgm:cxn modelId="{7E46A62F-6B2C-4DE4-91D0-C46B17974076}" type="presParOf" srcId="{3C613334-4FC9-4B62-9F84-72B043138812}" destId="{BA07AC35-5BC5-4BBE-9729-3C7EE347FBF1}" srcOrd="7" destOrd="0" presId="urn:microsoft.com/office/officeart/2008/layout/RadialCluster"/>
    <dgm:cxn modelId="{59566675-1B32-4646-BE01-8E00286EF426}" type="presParOf" srcId="{3C613334-4FC9-4B62-9F84-72B043138812}" destId="{16681E45-D36A-458B-9D91-B40C600E2766}" srcOrd="8" destOrd="0" presId="urn:microsoft.com/office/officeart/2008/layout/RadialCluster"/>
    <dgm:cxn modelId="{83CB9B8C-8EC0-4DAC-B457-D3E5F780CFAF}" type="presParOf" srcId="{3C613334-4FC9-4B62-9F84-72B043138812}" destId="{F8276C01-80C2-4393-9D1D-A50F84875EEC}" srcOrd="9" destOrd="0" presId="urn:microsoft.com/office/officeart/2008/layout/RadialCluster"/>
    <dgm:cxn modelId="{167AD27D-2878-4F7D-9A84-04BFFC8E1E50}" type="presParOf" srcId="{3C613334-4FC9-4B62-9F84-72B043138812}" destId="{423F890B-D6C7-42F0-9AC3-93D931706065}" srcOrd="10" destOrd="0" presId="urn:microsoft.com/office/officeart/2008/layout/RadialCluster"/>
    <dgm:cxn modelId="{3F8765EC-6DDA-445B-8690-3C427C5A62B0}" type="presParOf" srcId="{3C613334-4FC9-4B62-9F84-72B043138812}" destId="{31F6EE39-FF38-41B4-8092-E3DFD33E6AE5}" srcOrd="11" destOrd="0" presId="urn:microsoft.com/office/officeart/2008/layout/RadialCluster"/>
    <dgm:cxn modelId="{D1A75442-2FF5-4648-A459-3BE851B42634}" type="presParOf" srcId="{3C613334-4FC9-4B62-9F84-72B043138812}" destId="{D028B4F2-748B-4029-BB75-BE15CF22B6AA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31D92B-B5B8-4059-9E2F-FA03EB9F1FCB}" type="doc">
      <dgm:prSet loTypeId="urn:microsoft.com/office/officeart/2009/3/layout/StepUpProcess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01771E6-62EB-4BB2-ADE6-1F4FE262A42B}">
      <dgm:prSet/>
      <dgm:spPr/>
      <dgm:t>
        <a:bodyPr/>
        <a:lstStyle/>
        <a:p>
          <a:r>
            <a:rPr lang="en-US" dirty="0"/>
            <a:t>Make a </a:t>
          </a:r>
          <a:r>
            <a:rPr lang="en-US" u="sng" dirty="0"/>
            <a:t>written request</a:t>
          </a:r>
          <a:r>
            <a:rPr lang="en-US" u="none" dirty="0"/>
            <a:t> </a:t>
          </a:r>
          <a:r>
            <a:rPr lang="en-US" dirty="0"/>
            <a:t>to the school, and a referral conference is held, which the parent attends.</a:t>
          </a:r>
        </a:p>
      </dgm:t>
    </dgm:pt>
    <dgm:pt modelId="{FBCB26E5-F0B2-4FA1-A564-E3D30373C0FA}" type="parTrans" cxnId="{59D90F50-8BAA-48E9-B3ED-44282434C105}">
      <dgm:prSet/>
      <dgm:spPr/>
      <dgm:t>
        <a:bodyPr/>
        <a:lstStyle/>
        <a:p>
          <a:endParaRPr lang="en-US"/>
        </a:p>
      </dgm:t>
    </dgm:pt>
    <dgm:pt modelId="{35D75A3C-2D62-4B2A-9E28-B7ADE1963372}" type="sibTrans" cxnId="{59D90F50-8BAA-48E9-B3ED-44282434C105}">
      <dgm:prSet/>
      <dgm:spPr/>
      <dgm:t>
        <a:bodyPr/>
        <a:lstStyle/>
        <a:p>
          <a:endParaRPr lang="en-US"/>
        </a:p>
      </dgm:t>
    </dgm:pt>
    <dgm:pt modelId="{9D8B80E8-2BAA-4822-B366-F83358E68A33}">
      <dgm:prSet/>
      <dgm:spPr/>
      <dgm:t>
        <a:bodyPr/>
        <a:lstStyle/>
        <a:p>
          <a:r>
            <a:rPr lang="en-US" dirty="0"/>
            <a:t>The 504 coordinator </a:t>
          </a:r>
          <a:r>
            <a:rPr lang="en-US" u="sng" dirty="0"/>
            <a:t>gathers information </a:t>
          </a:r>
          <a:r>
            <a:rPr lang="en-US" dirty="0"/>
            <a:t>from a variety of sources. NO testing required. </a:t>
          </a:r>
        </a:p>
      </dgm:t>
    </dgm:pt>
    <dgm:pt modelId="{2A1E13CD-3878-4CFC-A00E-CAE5F8A88C45}" type="parTrans" cxnId="{D7179874-CF82-4282-A5F6-729A09D8591C}">
      <dgm:prSet/>
      <dgm:spPr/>
      <dgm:t>
        <a:bodyPr/>
        <a:lstStyle/>
        <a:p>
          <a:endParaRPr lang="en-US"/>
        </a:p>
      </dgm:t>
    </dgm:pt>
    <dgm:pt modelId="{DADF7EF2-0648-4419-97CE-65E7B21EC532}" type="sibTrans" cxnId="{D7179874-CF82-4282-A5F6-729A09D8591C}">
      <dgm:prSet/>
      <dgm:spPr/>
      <dgm:t>
        <a:bodyPr/>
        <a:lstStyle/>
        <a:p>
          <a:endParaRPr lang="en-US"/>
        </a:p>
      </dgm:t>
    </dgm:pt>
    <dgm:pt modelId="{6974655B-2C90-4CE1-815D-FB70C7D24A9E}">
      <dgm:prSet/>
      <dgm:spPr/>
      <dgm:t>
        <a:bodyPr/>
        <a:lstStyle/>
        <a:p>
          <a:r>
            <a:rPr lang="en-US" u="sng" dirty="0"/>
            <a:t>Sources</a:t>
          </a:r>
          <a:r>
            <a:rPr lang="en-US" dirty="0"/>
            <a:t>: grades, disciplinary referrals, health information, language surveys, parent information, standardized test scores, teacher comments &amp; recommendations, attendance records, observation</a:t>
          </a:r>
        </a:p>
      </dgm:t>
    </dgm:pt>
    <dgm:pt modelId="{56489022-2BBE-4272-A4F1-68D11B65AEF8}" type="parTrans" cxnId="{40A34C39-823A-48C0-B6E7-F5D0918B3E63}">
      <dgm:prSet/>
      <dgm:spPr/>
      <dgm:t>
        <a:bodyPr/>
        <a:lstStyle/>
        <a:p>
          <a:endParaRPr lang="en-US"/>
        </a:p>
      </dgm:t>
    </dgm:pt>
    <dgm:pt modelId="{343FEF44-4B9B-4A3E-AD64-E5BB10DE4487}" type="sibTrans" cxnId="{40A34C39-823A-48C0-B6E7-F5D0918B3E63}">
      <dgm:prSet/>
      <dgm:spPr/>
      <dgm:t>
        <a:bodyPr/>
        <a:lstStyle/>
        <a:p>
          <a:endParaRPr lang="en-US"/>
        </a:p>
      </dgm:t>
    </dgm:pt>
    <dgm:pt modelId="{D466476B-2522-4AE7-9D3B-BFD18D03AA88}">
      <dgm:prSet/>
      <dgm:spPr/>
      <dgm:t>
        <a:bodyPr/>
        <a:lstStyle/>
        <a:p>
          <a:r>
            <a:rPr lang="en-US" dirty="0"/>
            <a:t>Placement Conference is held (includes the parent) and a supportive accommodation plan is put in place w/ in 30 days.</a:t>
          </a:r>
        </a:p>
      </dgm:t>
    </dgm:pt>
    <dgm:pt modelId="{771E0477-8DFE-47A8-AA0D-A1D0C716B095}" type="parTrans" cxnId="{FF8BA124-ACA1-41A2-958B-C804ADAC9169}">
      <dgm:prSet/>
      <dgm:spPr/>
      <dgm:t>
        <a:bodyPr/>
        <a:lstStyle/>
        <a:p>
          <a:endParaRPr lang="en-US"/>
        </a:p>
      </dgm:t>
    </dgm:pt>
    <dgm:pt modelId="{BFC9FEA4-57AC-4BE8-9F31-5D48E96AE435}" type="sibTrans" cxnId="{FF8BA124-ACA1-41A2-958B-C804ADAC9169}">
      <dgm:prSet/>
      <dgm:spPr/>
      <dgm:t>
        <a:bodyPr/>
        <a:lstStyle/>
        <a:p>
          <a:endParaRPr lang="en-US"/>
        </a:p>
      </dgm:t>
    </dgm:pt>
    <dgm:pt modelId="{676F5C8C-AD18-47E1-95C6-072EA1ACD9A9}" type="pres">
      <dgm:prSet presAssocID="{8F31D92B-B5B8-4059-9E2F-FA03EB9F1FCB}" presName="rootnode" presStyleCnt="0">
        <dgm:presLayoutVars>
          <dgm:chMax/>
          <dgm:chPref/>
          <dgm:dir/>
          <dgm:animLvl val="lvl"/>
        </dgm:presLayoutVars>
      </dgm:prSet>
      <dgm:spPr/>
    </dgm:pt>
    <dgm:pt modelId="{FD6C0F1A-AED4-4C3E-9752-7DF261590C24}" type="pres">
      <dgm:prSet presAssocID="{601771E6-62EB-4BB2-ADE6-1F4FE262A42B}" presName="composite" presStyleCnt="0"/>
      <dgm:spPr/>
    </dgm:pt>
    <dgm:pt modelId="{C9F05F11-B211-4B5B-B851-814667B0A1AA}" type="pres">
      <dgm:prSet presAssocID="{601771E6-62EB-4BB2-ADE6-1F4FE262A42B}" presName="LShape" presStyleLbl="alignNode1" presStyleIdx="0" presStyleCnt="5"/>
      <dgm:spPr/>
    </dgm:pt>
    <dgm:pt modelId="{E9FECD9D-6E07-4795-9FD6-0C2DF096E6ED}" type="pres">
      <dgm:prSet presAssocID="{601771E6-62EB-4BB2-ADE6-1F4FE262A42B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054CBCD-EA4E-4D5A-8422-3230F68A3D5E}" type="pres">
      <dgm:prSet presAssocID="{601771E6-62EB-4BB2-ADE6-1F4FE262A42B}" presName="Triangle" presStyleLbl="alignNode1" presStyleIdx="1" presStyleCnt="5"/>
      <dgm:spPr/>
    </dgm:pt>
    <dgm:pt modelId="{EFF6C4C1-7D6A-42E6-A10D-DDA20CFFF79C}" type="pres">
      <dgm:prSet presAssocID="{35D75A3C-2D62-4B2A-9E28-B7ADE1963372}" presName="sibTrans" presStyleCnt="0"/>
      <dgm:spPr/>
    </dgm:pt>
    <dgm:pt modelId="{BD02B925-9BF0-4943-B577-EDDC1D497D38}" type="pres">
      <dgm:prSet presAssocID="{35D75A3C-2D62-4B2A-9E28-B7ADE1963372}" presName="space" presStyleCnt="0"/>
      <dgm:spPr/>
    </dgm:pt>
    <dgm:pt modelId="{64AAB76A-93A4-41D9-A31F-0DF204D294BA}" type="pres">
      <dgm:prSet presAssocID="{9D8B80E8-2BAA-4822-B366-F83358E68A33}" presName="composite" presStyleCnt="0"/>
      <dgm:spPr/>
    </dgm:pt>
    <dgm:pt modelId="{393DD4F1-6B1B-4142-BDB2-9980ACCF0781}" type="pres">
      <dgm:prSet presAssocID="{9D8B80E8-2BAA-4822-B366-F83358E68A33}" presName="LShape" presStyleLbl="alignNode1" presStyleIdx="2" presStyleCnt="5"/>
      <dgm:spPr/>
    </dgm:pt>
    <dgm:pt modelId="{ABC4C39F-F6C4-4A10-8D6D-13A388B5D449}" type="pres">
      <dgm:prSet presAssocID="{9D8B80E8-2BAA-4822-B366-F83358E68A33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95DF3DAE-F69B-47AD-9644-1617D8BEF042}" type="pres">
      <dgm:prSet presAssocID="{9D8B80E8-2BAA-4822-B366-F83358E68A33}" presName="Triangle" presStyleLbl="alignNode1" presStyleIdx="3" presStyleCnt="5"/>
      <dgm:spPr/>
    </dgm:pt>
    <dgm:pt modelId="{D886A353-3C73-4B69-A203-B0079A2BFAE3}" type="pres">
      <dgm:prSet presAssocID="{DADF7EF2-0648-4419-97CE-65E7B21EC532}" presName="sibTrans" presStyleCnt="0"/>
      <dgm:spPr/>
    </dgm:pt>
    <dgm:pt modelId="{ED8C17FD-D773-42F2-8BF1-41F62A22105A}" type="pres">
      <dgm:prSet presAssocID="{DADF7EF2-0648-4419-97CE-65E7B21EC532}" presName="space" presStyleCnt="0"/>
      <dgm:spPr/>
    </dgm:pt>
    <dgm:pt modelId="{8E631602-783F-4172-AE7E-81786951929B}" type="pres">
      <dgm:prSet presAssocID="{D466476B-2522-4AE7-9D3B-BFD18D03AA88}" presName="composite" presStyleCnt="0"/>
      <dgm:spPr/>
    </dgm:pt>
    <dgm:pt modelId="{5845DDBB-2C55-4680-8C5E-7D33D5434DAF}" type="pres">
      <dgm:prSet presAssocID="{D466476B-2522-4AE7-9D3B-BFD18D03AA88}" presName="LShape" presStyleLbl="alignNode1" presStyleIdx="4" presStyleCnt="5"/>
      <dgm:spPr/>
    </dgm:pt>
    <dgm:pt modelId="{FE79DD3E-BF23-43DC-BF7C-E4E4C7520BAC}" type="pres">
      <dgm:prSet presAssocID="{D466476B-2522-4AE7-9D3B-BFD18D03AA8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FF8BA124-ACA1-41A2-958B-C804ADAC9169}" srcId="{8F31D92B-B5B8-4059-9E2F-FA03EB9F1FCB}" destId="{D466476B-2522-4AE7-9D3B-BFD18D03AA88}" srcOrd="2" destOrd="0" parTransId="{771E0477-8DFE-47A8-AA0D-A1D0C716B095}" sibTransId="{BFC9FEA4-57AC-4BE8-9F31-5D48E96AE435}"/>
    <dgm:cxn modelId="{EB10C728-52AB-429D-B0AF-41529C4F3321}" type="presOf" srcId="{8F31D92B-B5B8-4059-9E2F-FA03EB9F1FCB}" destId="{676F5C8C-AD18-47E1-95C6-072EA1ACD9A9}" srcOrd="0" destOrd="0" presId="urn:microsoft.com/office/officeart/2009/3/layout/StepUpProcess"/>
    <dgm:cxn modelId="{40A34C39-823A-48C0-B6E7-F5D0918B3E63}" srcId="{9D8B80E8-2BAA-4822-B366-F83358E68A33}" destId="{6974655B-2C90-4CE1-815D-FB70C7D24A9E}" srcOrd="0" destOrd="0" parTransId="{56489022-2BBE-4272-A4F1-68D11B65AEF8}" sibTransId="{343FEF44-4B9B-4A3E-AD64-E5BB10DE4487}"/>
    <dgm:cxn modelId="{8496885F-373C-42FD-B9F2-FADE93E81610}" type="presOf" srcId="{D466476B-2522-4AE7-9D3B-BFD18D03AA88}" destId="{FE79DD3E-BF23-43DC-BF7C-E4E4C7520BAC}" srcOrd="0" destOrd="0" presId="urn:microsoft.com/office/officeart/2009/3/layout/StepUpProcess"/>
    <dgm:cxn modelId="{59D90F50-8BAA-48E9-B3ED-44282434C105}" srcId="{8F31D92B-B5B8-4059-9E2F-FA03EB9F1FCB}" destId="{601771E6-62EB-4BB2-ADE6-1F4FE262A42B}" srcOrd="0" destOrd="0" parTransId="{FBCB26E5-F0B2-4FA1-A564-E3D30373C0FA}" sibTransId="{35D75A3C-2D62-4B2A-9E28-B7ADE1963372}"/>
    <dgm:cxn modelId="{D7179874-CF82-4282-A5F6-729A09D8591C}" srcId="{8F31D92B-B5B8-4059-9E2F-FA03EB9F1FCB}" destId="{9D8B80E8-2BAA-4822-B366-F83358E68A33}" srcOrd="1" destOrd="0" parTransId="{2A1E13CD-3878-4CFC-A00E-CAE5F8A88C45}" sibTransId="{DADF7EF2-0648-4419-97CE-65E7B21EC532}"/>
    <dgm:cxn modelId="{C1B8D476-66D0-46A7-BD6A-D59CC3BC796E}" type="presOf" srcId="{9D8B80E8-2BAA-4822-B366-F83358E68A33}" destId="{ABC4C39F-F6C4-4A10-8D6D-13A388B5D449}" srcOrd="0" destOrd="0" presId="urn:microsoft.com/office/officeart/2009/3/layout/StepUpProcess"/>
    <dgm:cxn modelId="{5D4982A4-A125-4A3C-823E-631B82FEC23F}" type="presOf" srcId="{601771E6-62EB-4BB2-ADE6-1F4FE262A42B}" destId="{E9FECD9D-6E07-4795-9FD6-0C2DF096E6ED}" srcOrd="0" destOrd="0" presId="urn:microsoft.com/office/officeart/2009/3/layout/StepUpProcess"/>
    <dgm:cxn modelId="{FE3623A7-AEE7-4569-9C92-6A697E2C27A7}" type="presOf" srcId="{6974655B-2C90-4CE1-815D-FB70C7D24A9E}" destId="{ABC4C39F-F6C4-4A10-8D6D-13A388B5D449}" srcOrd="0" destOrd="1" presId="urn:microsoft.com/office/officeart/2009/3/layout/StepUpProcess"/>
    <dgm:cxn modelId="{2A3C803E-FC6D-4730-AF21-6E9145803CF7}" type="presParOf" srcId="{676F5C8C-AD18-47E1-95C6-072EA1ACD9A9}" destId="{FD6C0F1A-AED4-4C3E-9752-7DF261590C24}" srcOrd="0" destOrd="0" presId="urn:microsoft.com/office/officeart/2009/3/layout/StepUpProcess"/>
    <dgm:cxn modelId="{BE074D4A-0567-45ED-AAC3-98E9E90E7169}" type="presParOf" srcId="{FD6C0F1A-AED4-4C3E-9752-7DF261590C24}" destId="{C9F05F11-B211-4B5B-B851-814667B0A1AA}" srcOrd="0" destOrd="0" presId="urn:microsoft.com/office/officeart/2009/3/layout/StepUpProcess"/>
    <dgm:cxn modelId="{10CB2AF8-B60B-4DA7-8BB7-72A4DDE39DB8}" type="presParOf" srcId="{FD6C0F1A-AED4-4C3E-9752-7DF261590C24}" destId="{E9FECD9D-6E07-4795-9FD6-0C2DF096E6ED}" srcOrd="1" destOrd="0" presId="urn:microsoft.com/office/officeart/2009/3/layout/StepUpProcess"/>
    <dgm:cxn modelId="{D795F0ED-4687-4D62-8591-38A7F463E0C6}" type="presParOf" srcId="{FD6C0F1A-AED4-4C3E-9752-7DF261590C24}" destId="{E054CBCD-EA4E-4D5A-8422-3230F68A3D5E}" srcOrd="2" destOrd="0" presId="urn:microsoft.com/office/officeart/2009/3/layout/StepUpProcess"/>
    <dgm:cxn modelId="{37EB960D-26D0-4B79-88D1-64C77AA709EC}" type="presParOf" srcId="{676F5C8C-AD18-47E1-95C6-072EA1ACD9A9}" destId="{EFF6C4C1-7D6A-42E6-A10D-DDA20CFFF79C}" srcOrd="1" destOrd="0" presId="urn:microsoft.com/office/officeart/2009/3/layout/StepUpProcess"/>
    <dgm:cxn modelId="{D5F0D78C-26E3-44FD-9E41-49B1DA41E58C}" type="presParOf" srcId="{EFF6C4C1-7D6A-42E6-A10D-DDA20CFFF79C}" destId="{BD02B925-9BF0-4943-B577-EDDC1D497D38}" srcOrd="0" destOrd="0" presId="urn:microsoft.com/office/officeart/2009/3/layout/StepUpProcess"/>
    <dgm:cxn modelId="{A3B6ACF3-4B30-4964-87AE-B36F300511E5}" type="presParOf" srcId="{676F5C8C-AD18-47E1-95C6-072EA1ACD9A9}" destId="{64AAB76A-93A4-41D9-A31F-0DF204D294BA}" srcOrd="2" destOrd="0" presId="urn:microsoft.com/office/officeart/2009/3/layout/StepUpProcess"/>
    <dgm:cxn modelId="{DFB3FD49-B3F8-46A2-83BA-9BBC713ABC15}" type="presParOf" srcId="{64AAB76A-93A4-41D9-A31F-0DF204D294BA}" destId="{393DD4F1-6B1B-4142-BDB2-9980ACCF0781}" srcOrd="0" destOrd="0" presId="urn:microsoft.com/office/officeart/2009/3/layout/StepUpProcess"/>
    <dgm:cxn modelId="{36368E5C-4C0F-4420-979D-0CA70A791FF1}" type="presParOf" srcId="{64AAB76A-93A4-41D9-A31F-0DF204D294BA}" destId="{ABC4C39F-F6C4-4A10-8D6D-13A388B5D449}" srcOrd="1" destOrd="0" presId="urn:microsoft.com/office/officeart/2009/3/layout/StepUpProcess"/>
    <dgm:cxn modelId="{BE3643F3-6778-4B37-A4FA-CDBCAF91440C}" type="presParOf" srcId="{64AAB76A-93A4-41D9-A31F-0DF204D294BA}" destId="{95DF3DAE-F69B-47AD-9644-1617D8BEF042}" srcOrd="2" destOrd="0" presId="urn:microsoft.com/office/officeart/2009/3/layout/StepUpProcess"/>
    <dgm:cxn modelId="{DA62D3E7-DF42-44C3-9E4B-9E9A95AB4F26}" type="presParOf" srcId="{676F5C8C-AD18-47E1-95C6-072EA1ACD9A9}" destId="{D886A353-3C73-4B69-A203-B0079A2BFAE3}" srcOrd="3" destOrd="0" presId="urn:microsoft.com/office/officeart/2009/3/layout/StepUpProcess"/>
    <dgm:cxn modelId="{C4DDC4F9-772F-4394-B59B-869800F3CF03}" type="presParOf" srcId="{D886A353-3C73-4B69-A203-B0079A2BFAE3}" destId="{ED8C17FD-D773-42F2-8BF1-41F62A22105A}" srcOrd="0" destOrd="0" presId="urn:microsoft.com/office/officeart/2009/3/layout/StepUpProcess"/>
    <dgm:cxn modelId="{A416639D-5732-4558-BD39-72A91F40660C}" type="presParOf" srcId="{676F5C8C-AD18-47E1-95C6-072EA1ACD9A9}" destId="{8E631602-783F-4172-AE7E-81786951929B}" srcOrd="4" destOrd="0" presId="urn:microsoft.com/office/officeart/2009/3/layout/StepUpProcess"/>
    <dgm:cxn modelId="{1173D149-3C5F-40DF-AC48-49F8B5B47AA3}" type="presParOf" srcId="{8E631602-783F-4172-AE7E-81786951929B}" destId="{5845DDBB-2C55-4680-8C5E-7D33D5434DAF}" srcOrd="0" destOrd="0" presId="urn:microsoft.com/office/officeart/2009/3/layout/StepUpProcess"/>
    <dgm:cxn modelId="{B1D3D578-BB0E-4BC7-BDE5-884669FEB4E9}" type="presParOf" srcId="{8E631602-783F-4172-AE7E-81786951929B}" destId="{FE79DD3E-BF23-43DC-BF7C-E4E4C7520BAC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34C8576-F0C3-418A-ACE2-BB674C73F617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69B433-8951-413F-B84D-C567DAB3019F}">
      <dgm:prSet custT="1"/>
      <dgm:spPr/>
      <dgm:t>
        <a:bodyPr/>
        <a:lstStyle/>
        <a:p>
          <a:r>
            <a:rPr lang="en-GB" sz="1400" i="1" dirty="0"/>
            <a:t>Autism</a:t>
          </a:r>
          <a:endParaRPr lang="en-US" sz="1400" dirty="0"/>
        </a:p>
      </dgm:t>
    </dgm:pt>
    <dgm:pt modelId="{10F70A4E-7C32-405B-A048-118E7EDB5C61}" type="parTrans" cxnId="{2766E48A-B186-42A4-AF58-653A13E68DB2}">
      <dgm:prSet/>
      <dgm:spPr/>
      <dgm:t>
        <a:bodyPr/>
        <a:lstStyle/>
        <a:p>
          <a:endParaRPr lang="en-US" sz="1400"/>
        </a:p>
      </dgm:t>
    </dgm:pt>
    <dgm:pt modelId="{F1891B83-EF8D-4EED-AD60-F5E2ADD4D546}" type="sibTrans" cxnId="{2766E48A-B186-42A4-AF58-653A13E68DB2}">
      <dgm:prSet/>
      <dgm:spPr/>
      <dgm:t>
        <a:bodyPr/>
        <a:lstStyle/>
        <a:p>
          <a:endParaRPr lang="en-US" sz="1400"/>
        </a:p>
      </dgm:t>
    </dgm:pt>
    <dgm:pt modelId="{6148EAA0-A917-4AFF-9479-464CBA6F48F0}">
      <dgm:prSet custT="1"/>
      <dgm:spPr/>
      <dgm:t>
        <a:bodyPr/>
        <a:lstStyle/>
        <a:p>
          <a:r>
            <a:rPr lang="en-GB" sz="1400" i="1" dirty="0"/>
            <a:t>Dyslexia</a:t>
          </a:r>
          <a:endParaRPr lang="en-US" sz="1400" dirty="0"/>
        </a:p>
      </dgm:t>
    </dgm:pt>
    <dgm:pt modelId="{B539FDD1-218A-4638-9B02-5E10845D4528}" type="parTrans" cxnId="{CB6ABDC7-84F2-4D96-A5BA-D01870617ED2}">
      <dgm:prSet/>
      <dgm:spPr/>
      <dgm:t>
        <a:bodyPr/>
        <a:lstStyle/>
        <a:p>
          <a:endParaRPr lang="en-US" sz="1400"/>
        </a:p>
      </dgm:t>
    </dgm:pt>
    <dgm:pt modelId="{41262EDC-79AE-4C9B-A667-D43DBB7EC532}" type="sibTrans" cxnId="{CB6ABDC7-84F2-4D96-A5BA-D01870617ED2}">
      <dgm:prSet/>
      <dgm:spPr/>
      <dgm:t>
        <a:bodyPr/>
        <a:lstStyle/>
        <a:p>
          <a:endParaRPr lang="en-US" sz="1400"/>
        </a:p>
      </dgm:t>
    </dgm:pt>
    <dgm:pt modelId="{825BDFDD-B5AB-479A-A2DF-DBF3931B5BEF}">
      <dgm:prSet custT="1"/>
      <dgm:spPr/>
      <dgm:t>
        <a:bodyPr/>
        <a:lstStyle/>
        <a:p>
          <a:r>
            <a:rPr lang="en-GB" sz="1400" i="1" dirty="0"/>
            <a:t>Orthopaedic</a:t>
          </a:r>
          <a:endParaRPr lang="en-US" sz="1400" dirty="0"/>
        </a:p>
      </dgm:t>
    </dgm:pt>
    <dgm:pt modelId="{C35A5323-2325-4451-81D9-42C74DE07579}" type="parTrans" cxnId="{D1D9BFC7-187F-4210-9ECE-ED06F885F76F}">
      <dgm:prSet/>
      <dgm:spPr/>
      <dgm:t>
        <a:bodyPr/>
        <a:lstStyle/>
        <a:p>
          <a:endParaRPr lang="en-US" sz="1400"/>
        </a:p>
      </dgm:t>
    </dgm:pt>
    <dgm:pt modelId="{FD31F675-AF91-40E4-9C04-CF23C3A7F74C}" type="sibTrans" cxnId="{D1D9BFC7-187F-4210-9ECE-ED06F885F76F}">
      <dgm:prSet/>
      <dgm:spPr/>
      <dgm:t>
        <a:bodyPr/>
        <a:lstStyle/>
        <a:p>
          <a:endParaRPr lang="en-US" sz="1400"/>
        </a:p>
      </dgm:t>
    </dgm:pt>
    <dgm:pt modelId="{16EE311D-486B-456E-8BDA-F5D8D6D1C011}">
      <dgm:prSet custT="1"/>
      <dgm:spPr/>
      <dgm:t>
        <a:bodyPr/>
        <a:lstStyle/>
        <a:p>
          <a:r>
            <a:rPr lang="en-GB" sz="1400" i="1" dirty="0"/>
            <a:t>Visual Impairment	</a:t>
          </a:r>
          <a:endParaRPr lang="en-US" sz="1400" dirty="0"/>
        </a:p>
      </dgm:t>
    </dgm:pt>
    <dgm:pt modelId="{7FD663BD-193A-41CD-BD22-AF4302717566}" type="parTrans" cxnId="{E93E2DBF-FCF0-4957-839E-27A7917D23DA}">
      <dgm:prSet/>
      <dgm:spPr/>
      <dgm:t>
        <a:bodyPr/>
        <a:lstStyle/>
        <a:p>
          <a:endParaRPr lang="en-US" sz="1400"/>
        </a:p>
      </dgm:t>
    </dgm:pt>
    <dgm:pt modelId="{6664BC74-F23E-4722-B46E-02E675031C55}" type="sibTrans" cxnId="{E93E2DBF-FCF0-4957-839E-27A7917D23DA}">
      <dgm:prSet/>
      <dgm:spPr/>
      <dgm:t>
        <a:bodyPr/>
        <a:lstStyle/>
        <a:p>
          <a:endParaRPr lang="en-US" sz="1400"/>
        </a:p>
      </dgm:t>
    </dgm:pt>
    <dgm:pt modelId="{98614CF4-EABA-412C-97BC-9C2CCDABC85F}">
      <dgm:prSet custT="1"/>
      <dgm:spPr/>
      <dgm:t>
        <a:bodyPr/>
        <a:lstStyle/>
        <a:p>
          <a:r>
            <a:rPr lang="en-GB" sz="1400" i="1" dirty="0"/>
            <a:t>Multiple Disabilities (Hearing &amp; vision)</a:t>
          </a:r>
          <a:endParaRPr lang="en-US" sz="1400" dirty="0"/>
        </a:p>
      </dgm:t>
    </dgm:pt>
    <dgm:pt modelId="{A0AAA15F-C488-4B62-AEF8-EB84A3C153B0}" type="parTrans" cxnId="{A98EA964-C5EB-488E-BB3A-0E213BB25C74}">
      <dgm:prSet/>
      <dgm:spPr/>
      <dgm:t>
        <a:bodyPr/>
        <a:lstStyle/>
        <a:p>
          <a:endParaRPr lang="en-US" sz="1400"/>
        </a:p>
      </dgm:t>
    </dgm:pt>
    <dgm:pt modelId="{C0F9FF71-63CC-454F-A8D3-984DFAAF3FFB}" type="sibTrans" cxnId="{A98EA964-C5EB-488E-BB3A-0E213BB25C74}">
      <dgm:prSet/>
      <dgm:spPr/>
      <dgm:t>
        <a:bodyPr/>
        <a:lstStyle/>
        <a:p>
          <a:endParaRPr lang="en-US" sz="1400"/>
        </a:p>
      </dgm:t>
    </dgm:pt>
    <dgm:pt modelId="{F45A87E4-1CD2-44AE-A3FB-FB251C78A205}">
      <dgm:prSet custT="1"/>
      <dgm:spPr/>
      <dgm:t>
        <a:bodyPr/>
        <a:lstStyle/>
        <a:p>
          <a:r>
            <a:rPr lang="en-GB" sz="1400" b="1" i="1" dirty="0"/>
            <a:t>S</a:t>
          </a:r>
          <a:r>
            <a:rPr lang="en-GB" sz="1400" i="1" dirty="0"/>
            <a:t>pecific </a:t>
          </a:r>
          <a:r>
            <a:rPr lang="en-GB" sz="1400" b="1" i="1" dirty="0"/>
            <a:t>L</a:t>
          </a:r>
          <a:r>
            <a:rPr lang="en-GB" sz="1400" i="1" dirty="0"/>
            <a:t>earning </a:t>
          </a:r>
          <a:r>
            <a:rPr lang="en-GB" sz="1400" b="1" i="1" dirty="0"/>
            <a:t>D</a:t>
          </a:r>
          <a:r>
            <a:rPr lang="en-GB" sz="1400" i="1" dirty="0"/>
            <a:t>isability (severe discrepancy between intellectual ability and achievement)</a:t>
          </a:r>
          <a:endParaRPr lang="en-US" sz="1400" dirty="0"/>
        </a:p>
      </dgm:t>
    </dgm:pt>
    <dgm:pt modelId="{0F99DF44-E17B-4456-A8BF-4D69E39ADD5A}" type="parTrans" cxnId="{0E3D66FC-6F38-4003-B8E0-1774A8846825}">
      <dgm:prSet/>
      <dgm:spPr/>
      <dgm:t>
        <a:bodyPr/>
        <a:lstStyle/>
        <a:p>
          <a:endParaRPr lang="en-US" sz="1400"/>
        </a:p>
      </dgm:t>
    </dgm:pt>
    <dgm:pt modelId="{ECE77203-9BE9-42B3-8B99-1534DED9B50B}" type="sibTrans" cxnId="{0E3D66FC-6F38-4003-B8E0-1774A8846825}">
      <dgm:prSet/>
      <dgm:spPr/>
      <dgm:t>
        <a:bodyPr/>
        <a:lstStyle/>
        <a:p>
          <a:endParaRPr lang="en-US" sz="1400"/>
        </a:p>
      </dgm:t>
    </dgm:pt>
    <dgm:pt modelId="{E7E4F68D-ED0C-465A-8DEC-91CB1C180FCE}">
      <dgm:prSet custT="1"/>
      <dgm:spPr/>
      <dgm:t>
        <a:bodyPr/>
        <a:lstStyle/>
        <a:p>
          <a:r>
            <a:rPr lang="en-GB" sz="1400" i="1" dirty="0"/>
            <a:t>Speech or Language  (communication disorder)</a:t>
          </a:r>
          <a:endParaRPr lang="en-US" sz="1400" dirty="0"/>
        </a:p>
      </dgm:t>
    </dgm:pt>
    <dgm:pt modelId="{03637AFD-EDB9-42B7-94AD-B786C7DF0591}" type="parTrans" cxnId="{5ED1FA55-103E-432F-8351-C7113F153D8B}">
      <dgm:prSet/>
      <dgm:spPr/>
      <dgm:t>
        <a:bodyPr/>
        <a:lstStyle/>
        <a:p>
          <a:endParaRPr lang="en-US" sz="1400"/>
        </a:p>
      </dgm:t>
    </dgm:pt>
    <dgm:pt modelId="{15B75BB6-9AB8-47F4-AEAC-899B5CEC7F67}" type="sibTrans" cxnId="{5ED1FA55-103E-432F-8351-C7113F153D8B}">
      <dgm:prSet/>
      <dgm:spPr/>
      <dgm:t>
        <a:bodyPr/>
        <a:lstStyle/>
        <a:p>
          <a:endParaRPr lang="en-US" sz="1400"/>
        </a:p>
      </dgm:t>
    </dgm:pt>
    <dgm:pt modelId="{6A351436-E37D-4ABA-8BCC-06476520CAE7}">
      <dgm:prSet custT="1"/>
      <dgm:spPr/>
      <dgm:t>
        <a:bodyPr/>
        <a:lstStyle/>
        <a:p>
          <a:r>
            <a:rPr lang="en-GB" sz="1400" i="1" dirty="0"/>
            <a:t>Emotional Disturbance (severe social deficit) </a:t>
          </a:r>
          <a:endParaRPr lang="en-US" sz="1400" dirty="0"/>
        </a:p>
      </dgm:t>
    </dgm:pt>
    <dgm:pt modelId="{D3B1C028-9113-4A00-BF90-3C99BE889C39}" type="parTrans" cxnId="{05D7E07D-1446-468B-9E14-0151F73BD53D}">
      <dgm:prSet/>
      <dgm:spPr/>
      <dgm:t>
        <a:bodyPr/>
        <a:lstStyle/>
        <a:p>
          <a:endParaRPr lang="en-US" sz="1400"/>
        </a:p>
      </dgm:t>
    </dgm:pt>
    <dgm:pt modelId="{AE318F33-3DFD-4846-82B5-43EF9986D334}" type="sibTrans" cxnId="{05D7E07D-1446-468B-9E14-0151F73BD53D}">
      <dgm:prSet/>
      <dgm:spPr/>
      <dgm:t>
        <a:bodyPr/>
        <a:lstStyle/>
        <a:p>
          <a:endParaRPr lang="en-US" sz="1400"/>
        </a:p>
      </dgm:t>
    </dgm:pt>
    <dgm:pt modelId="{A3474DE3-0605-4424-B594-E603EB1797B7}">
      <dgm:prSet custT="1"/>
      <dgm:spPr/>
      <dgm:t>
        <a:bodyPr/>
        <a:lstStyle/>
        <a:p>
          <a:r>
            <a:rPr lang="en-GB" sz="1400" i="1" dirty="0"/>
            <a:t>Hearing Impairment</a:t>
          </a:r>
          <a:endParaRPr lang="en-US" sz="1400" dirty="0"/>
        </a:p>
      </dgm:t>
    </dgm:pt>
    <dgm:pt modelId="{1F40685B-371A-46B4-910A-C44A49A00F91}" type="parTrans" cxnId="{E67E394D-3ABC-40BC-A60A-E12D0DF85373}">
      <dgm:prSet/>
      <dgm:spPr/>
      <dgm:t>
        <a:bodyPr/>
        <a:lstStyle/>
        <a:p>
          <a:endParaRPr lang="en-US" sz="1400"/>
        </a:p>
      </dgm:t>
    </dgm:pt>
    <dgm:pt modelId="{E0E55216-6ACC-4CE8-A1BA-F37E85D369EE}" type="sibTrans" cxnId="{E67E394D-3ABC-40BC-A60A-E12D0DF85373}">
      <dgm:prSet/>
      <dgm:spPr/>
      <dgm:t>
        <a:bodyPr/>
        <a:lstStyle/>
        <a:p>
          <a:endParaRPr lang="en-US" sz="1400"/>
        </a:p>
      </dgm:t>
    </dgm:pt>
    <dgm:pt modelId="{B50C2CD6-6D25-41B7-B2FB-ECAA44B825A1}">
      <dgm:prSet custT="1"/>
      <dgm:spPr/>
      <dgm:t>
        <a:bodyPr/>
        <a:lstStyle/>
        <a:p>
          <a:r>
            <a:rPr lang="en-GB" sz="1400" i="1" dirty="0"/>
            <a:t>Traumatic Brain Injury 	         	</a:t>
          </a:r>
          <a:endParaRPr lang="en-US" sz="1400" dirty="0"/>
        </a:p>
      </dgm:t>
    </dgm:pt>
    <dgm:pt modelId="{169A1457-04AF-41C0-BAF6-66BB3386DEB3}" type="parTrans" cxnId="{8570F72C-826F-448F-81B4-4894A634704F}">
      <dgm:prSet/>
      <dgm:spPr/>
      <dgm:t>
        <a:bodyPr/>
        <a:lstStyle/>
        <a:p>
          <a:endParaRPr lang="en-US" sz="1400"/>
        </a:p>
      </dgm:t>
    </dgm:pt>
    <dgm:pt modelId="{FA950AAE-91D3-4647-B99B-E1F5B7C7FF95}" type="sibTrans" cxnId="{8570F72C-826F-448F-81B4-4894A634704F}">
      <dgm:prSet/>
      <dgm:spPr/>
      <dgm:t>
        <a:bodyPr/>
        <a:lstStyle/>
        <a:p>
          <a:endParaRPr lang="en-US" sz="1400"/>
        </a:p>
      </dgm:t>
    </dgm:pt>
    <dgm:pt modelId="{1DE5EE5D-0603-4237-B898-1D5651425172}">
      <dgm:prSet custT="1"/>
      <dgm:spPr/>
      <dgm:t>
        <a:bodyPr/>
        <a:lstStyle/>
        <a:p>
          <a:r>
            <a:rPr lang="en-GB" sz="1400" b="1" i="1" dirty="0"/>
            <a:t>O</a:t>
          </a:r>
          <a:r>
            <a:rPr lang="en-GB" sz="1400" i="1" dirty="0"/>
            <a:t>ther </a:t>
          </a:r>
          <a:r>
            <a:rPr lang="en-GB" sz="1400" b="1" i="1" dirty="0"/>
            <a:t>H</a:t>
          </a:r>
          <a:r>
            <a:rPr lang="en-GB" sz="1400" i="1" dirty="0"/>
            <a:t>ealth </a:t>
          </a:r>
          <a:r>
            <a:rPr lang="en-GB" sz="1400" b="1" i="1" dirty="0"/>
            <a:t>I</a:t>
          </a:r>
          <a:r>
            <a:rPr lang="en-GB" sz="1400" i="1" dirty="0"/>
            <a:t>mpairment (ex. </a:t>
          </a:r>
          <a:r>
            <a:rPr lang="en-GB" sz="1400" i="1" u="sng" dirty="0"/>
            <a:t>severe</a:t>
          </a:r>
          <a:r>
            <a:rPr lang="en-GB" sz="1400" i="1" dirty="0"/>
            <a:t> ADHD, health problem)</a:t>
          </a:r>
          <a:endParaRPr lang="en-US" sz="1400" dirty="0"/>
        </a:p>
      </dgm:t>
    </dgm:pt>
    <dgm:pt modelId="{6581601A-DD2E-4085-A528-75854059E6A0}" type="parTrans" cxnId="{990F6246-49EF-4989-B112-95D97EBAF43B}">
      <dgm:prSet/>
      <dgm:spPr/>
      <dgm:t>
        <a:bodyPr/>
        <a:lstStyle/>
        <a:p>
          <a:endParaRPr lang="en-US" sz="1400"/>
        </a:p>
      </dgm:t>
    </dgm:pt>
    <dgm:pt modelId="{2711B2AF-FAF5-4E63-9466-1BCCB2FCC36F}" type="sibTrans" cxnId="{990F6246-49EF-4989-B112-95D97EBAF43B}">
      <dgm:prSet/>
      <dgm:spPr/>
      <dgm:t>
        <a:bodyPr/>
        <a:lstStyle/>
        <a:p>
          <a:endParaRPr lang="en-US" sz="1400"/>
        </a:p>
      </dgm:t>
    </dgm:pt>
    <dgm:pt modelId="{81C269E6-CDCA-4882-871C-97960FF4FAF0}">
      <dgm:prSet custT="1"/>
      <dgm:spPr/>
      <dgm:t>
        <a:bodyPr/>
        <a:lstStyle/>
        <a:p>
          <a:r>
            <a:rPr lang="en-GB" sz="1400" i="1" dirty="0"/>
            <a:t>Developmental Delay (ex. comm., motor, social, emotional)</a:t>
          </a:r>
          <a:endParaRPr lang="en-US" sz="1400" dirty="0"/>
        </a:p>
      </dgm:t>
    </dgm:pt>
    <dgm:pt modelId="{EEB050DE-4A1D-4640-928F-50130A6D2948}" type="parTrans" cxnId="{EABF9022-9219-4487-98A4-DE9860182FB8}">
      <dgm:prSet/>
      <dgm:spPr/>
      <dgm:t>
        <a:bodyPr/>
        <a:lstStyle/>
        <a:p>
          <a:endParaRPr lang="en-US" sz="1400"/>
        </a:p>
      </dgm:t>
    </dgm:pt>
    <dgm:pt modelId="{EA153A91-EEFE-43A6-BF29-02B67C88AD9C}" type="sibTrans" cxnId="{EABF9022-9219-4487-98A4-DE9860182FB8}">
      <dgm:prSet/>
      <dgm:spPr/>
      <dgm:t>
        <a:bodyPr/>
        <a:lstStyle/>
        <a:p>
          <a:endParaRPr lang="en-US" sz="1400"/>
        </a:p>
      </dgm:t>
    </dgm:pt>
    <dgm:pt modelId="{13FEC3B7-CEA3-4310-A1AD-C82B4F8558BA}" type="pres">
      <dgm:prSet presAssocID="{E34C8576-F0C3-418A-ACE2-BB674C73F617}" presName="vert0" presStyleCnt="0">
        <dgm:presLayoutVars>
          <dgm:dir/>
          <dgm:animOne val="branch"/>
          <dgm:animLvl val="lvl"/>
        </dgm:presLayoutVars>
      </dgm:prSet>
      <dgm:spPr/>
    </dgm:pt>
    <dgm:pt modelId="{DEBDAC6B-3C91-47CF-B043-B78A4C7355D5}" type="pres">
      <dgm:prSet presAssocID="{3A69B433-8951-413F-B84D-C567DAB3019F}" presName="thickLine" presStyleLbl="alignNode1" presStyleIdx="0" presStyleCnt="12"/>
      <dgm:spPr/>
    </dgm:pt>
    <dgm:pt modelId="{2F0CBE5B-412C-4810-8C7B-F137CAA28EEA}" type="pres">
      <dgm:prSet presAssocID="{3A69B433-8951-413F-B84D-C567DAB3019F}" presName="horz1" presStyleCnt="0"/>
      <dgm:spPr/>
    </dgm:pt>
    <dgm:pt modelId="{E857A69E-41D2-48DC-B239-8A02387EDAE9}" type="pres">
      <dgm:prSet presAssocID="{3A69B433-8951-413F-B84D-C567DAB3019F}" presName="tx1" presStyleLbl="revTx" presStyleIdx="0" presStyleCnt="12"/>
      <dgm:spPr/>
    </dgm:pt>
    <dgm:pt modelId="{E925C4A2-F7CF-4A19-8B43-BE76B93F0DB7}" type="pres">
      <dgm:prSet presAssocID="{3A69B433-8951-413F-B84D-C567DAB3019F}" presName="vert1" presStyleCnt="0"/>
      <dgm:spPr/>
    </dgm:pt>
    <dgm:pt modelId="{6360C8D9-F09A-4950-BB9D-766684FCDB95}" type="pres">
      <dgm:prSet presAssocID="{E7E4F68D-ED0C-465A-8DEC-91CB1C180FCE}" presName="thickLine" presStyleLbl="alignNode1" presStyleIdx="1" presStyleCnt="12"/>
      <dgm:spPr/>
    </dgm:pt>
    <dgm:pt modelId="{590C5696-4156-4015-AAA6-BAD012537741}" type="pres">
      <dgm:prSet presAssocID="{E7E4F68D-ED0C-465A-8DEC-91CB1C180FCE}" presName="horz1" presStyleCnt="0"/>
      <dgm:spPr/>
    </dgm:pt>
    <dgm:pt modelId="{00A6AB68-4F69-4BF4-A3DF-6ED4C318D6F5}" type="pres">
      <dgm:prSet presAssocID="{E7E4F68D-ED0C-465A-8DEC-91CB1C180FCE}" presName="tx1" presStyleLbl="revTx" presStyleIdx="1" presStyleCnt="12"/>
      <dgm:spPr/>
    </dgm:pt>
    <dgm:pt modelId="{1EACADB7-87E3-418E-8957-9839E5950FC4}" type="pres">
      <dgm:prSet presAssocID="{E7E4F68D-ED0C-465A-8DEC-91CB1C180FCE}" presName="vert1" presStyleCnt="0"/>
      <dgm:spPr/>
    </dgm:pt>
    <dgm:pt modelId="{C2D98C4B-D234-4CA4-B131-DE9CD7086008}" type="pres">
      <dgm:prSet presAssocID="{6148EAA0-A917-4AFF-9479-464CBA6F48F0}" presName="thickLine" presStyleLbl="alignNode1" presStyleIdx="2" presStyleCnt="12"/>
      <dgm:spPr/>
    </dgm:pt>
    <dgm:pt modelId="{360CB946-5A2E-46E3-975F-8177BA1E2369}" type="pres">
      <dgm:prSet presAssocID="{6148EAA0-A917-4AFF-9479-464CBA6F48F0}" presName="horz1" presStyleCnt="0"/>
      <dgm:spPr/>
    </dgm:pt>
    <dgm:pt modelId="{669C8D80-8EEF-49D5-8C47-6B6CE4615806}" type="pres">
      <dgm:prSet presAssocID="{6148EAA0-A917-4AFF-9479-464CBA6F48F0}" presName="tx1" presStyleLbl="revTx" presStyleIdx="2" presStyleCnt="12"/>
      <dgm:spPr/>
    </dgm:pt>
    <dgm:pt modelId="{B4422B2F-83D7-4595-8435-BDB856E4541D}" type="pres">
      <dgm:prSet presAssocID="{6148EAA0-A917-4AFF-9479-464CBA6F48F0}" presName="vert1" presStyleCnt="0"/>
      <dgm:spPr/>
    </dgm:pt>
    <dgm:pt modelId="{E7732D8B-97C0-44B3-A7F7-B83CA0A2A961}" type="pres">
      <dgm:prSet presAssocID="{6A351436-E37D-4ABA-8BCC-06476520CAE7}" presName="thickLine" presStyleLbl="alignNode1" presStyleIdx="3" presStyleCnt="12"/>
      <dgm:spPr/>
    </dgm:pt>
    <dgm:pt modelId="{17D47CCF-8244-48B1-A2E5-BFAEACF4DFC0}" type="pres">
      <dgm:prSet presAssocID="{6A351436-E37D-4ABA-8BCC-06476520CAE7}" presName="horz1" presStyleCnt="0"/>
      <dgm:spPr/>
    </dgm:pt>
    <dgm:pt modelId="{D3F290DB-8F8C-49E3-BD86-B25DF55C7600}" type="pres">
      <dgm:prSet presAssocID="{6A351436-E37D-4ABA-8BCC-06476520CAE7}" presName="tx1" presStyleLbl="revTx" presStyleIdx="3" presStyleCnt="12"/>
      <dgm:spPr/>
    </dgm:pt>
    <dgm:pt modelId="{3526D7E2-C9BE-4216-B0A7-65FF9244AC94}" type="pres">
      <dgm:prSet presAssocID="{6A351436-E37D-4ABA-8BCC-06476520CAE7}" presName="vert1" presStyleCnt="0"/>
      <dgm:spPr/>
    </dgm:pt>
    <dgm:pt modelId="{4CB84077-599B-4B0B-8915-490F701F604A}" type="pres">
      <dgm:prSet presAssocID="{825BDFDD-B5AB-479A-A2DF-DBF3931B5BEF}" presName="thickLine" presStyleLbl="alignNode1" presStyleIdx="4" presStyleCnt="12"/>
      <dgm:spPr/>
    </dgm:pt>
    <dgm:pt modelId="{692F9B5B-D48A-44B3-9ACC-B6BF73DBAD62}" type="pres">
      <dgm:prSet presAssocID="{825BDFDD-B5AB-479A-A2DF-DBF3931B5BEF}" presName="horz1" presStyleCnt="0"/>
      <dgm:spPr/>
    </dgm:pt>
    <dgm:pt modelId="{6DD779E0-B829-4680-AAFB-B653A35A09F2}" type="pres">
      <dgm:prSet presAssocID="{825BDFDD-B5AB-479A-A2DF-DBF3931B5BEF}" presName="tx1" presStyleLbl="revTx" presStyleIdx="4" presStyleCnt="12"/>
      <dgm:spPr/>
    </dgm:pt>
    <dgm:pt modelId="{2AB53DA5-9FD2-4753-BA34-727834BEA8BE}" type="pres">
      <dgm:prSet presAssocID="{825BDFDD-B5AB-479A-A2DF-DBF3931B5BEF}" presName="vert1" presStyleCnt="0"/>
      <dgm:spPr/>
    </dgm:pt>
    <dgm:pt modelId="{1BA04115-C6B9-4AA8-BC4B-91DA9AD618E8}" type="pres">
      <dgm:prSet presAssocID="{A3474DE3-0605-4424-B594-E603EB1797B7}" presName="thickLine" presStyleLbl="alignNode1" presStyleIdx="5" presStyleCnt="12"/>
      <dgm:spPr/>
    </dgm:pt>
    <dgm:pt modelId="{481E7256-9172-4DFC-932B-40BC23BCDAB9}" type="pres">
      <dgm:prSet presAssocID="{A3474DE3-0605-4424-B594-E603EB1797B7}" presName="horz1" presStyleCnt="0"/>
      <dgm:spPr/>
    </dgm:pt>
    <dgm:pt modelId="{F2FF4FF9-DB38-47FD-80E2-BFBBC2EFD05E}" type="pres">
      <dgm:prSet presAssocID="{A3474DE3-0605-4424-B594-E603EB1797B7}" presName="tx1" presStyleLbl="revTx" presStyleIdx="5" presStyleCnt="12"/>
      <dgm:spPr/>
    </dgm:pt>
    <dgm:pt modelId="{F97E53A0-4BB8-444C-A64D-49354CA15F48}" type="pres">
      <dgm:prSet presAssocID="{A3474DE3-0605-4424-B594-E603EB1797B7}" presName="vert1" presStyleCnt="0"/>
      <dgm:spPr/>
    </dgm:pt>
    <dgm:pt modelId="{2CF1C700-A7B6-439B-AA9C-739E36DE97EE}" type="pres">
      <dgm:prSet presAssocID="{16EE311D-486B-456E-8BDA-F5D8D6D1C011}" presName="thickLine" presStyleLbl="alignNode1" presStyleIdx="6" presStyleCnt="12"/>
      <dgm:spPr/>
    </dgm:pt>
    <dgm:pt modelId="{5E418D53-0610-4A4A-A65E-FA6514511104}" type="pres">
      <dgm:prSet presAssocID="{16EE311D-486B-456E-8BDA-F5D8D6D1C011}" presName="horz1" presStyleCnt="0"/>
      <dgm:spPr/>
    </dgm:pt>
    <dgm:pt modelId="{48DBE014-9493-4644-9F59-3D2DC6E5471F}" type="pres">
      <dgm:prSet presAssocID="{16EE311D-486B-456E-8BDA-F5D8D6D1C011}" presName="tx1" presStyleLbl="revTx" presStyleIdx="6" presStyleCnt="12"/>
      <dgm:spPr/>
    </dgm:pt>
    <dgm:pt modelId="{C27D7426-0A21-461A-A17F-C66E421093EB}" type="pres">
      <dgm:prSet presAssocID="{16EE311D-486B-456E-8BDA-F5D8D6D1C011}" presName="vert1" presStyleCnt="0"/>
      <dgm:spPr/>
    </dgm:pt>
    <dgm:pt modelId="{4F73BB35-F754-4C7C-BB5D-A2B26F198C81}" type="pres">
      <dgm:prSet presAssocID="{B50C2CD6-6D25-41B7-B2FB-ECAA44B825A1}" presName="thickLine" presStyleLbl="alignNode1" presStyleIdx="7" presStyleCnt="12"/>
      <dgm:spPr/>
    </dgm:pt>
    <dgm:pt modelId="{5DC0CA76-49D7-4E0C-947A-3FAC416CDBBB}" type="pres">
      <dgm:prSet presAssocID="{B50C2CD6-6D25-41B7-B2FB-ECAA44B825A1}" presName="horz1" presStyleCnt="0"/>
      <dgm:spPr/>
    </dgm:pt>
    <dgm:pt modelId="{DF400202-5A6D-422F-B0D2-F4B686B9A52E}" type="pres">
      <dgm:prSet presAssocID="{B50C2CD6-6D25-41B7-B2FB-ECAA44B825A1}" presName="tx1" presStyleLbl="revTx" presStyleIdx="7" presStyleCnt="12"/>
      <dgm:spPr/>
    </dgm:pt>
    <dgm:pt modelId="{CB9468B6-AD55-40BA-9F50-DE084595D0A1}" type="pres">
      <dgm:prSet presAssocID="{B50C2CD6-6D25-41B7-B2FB-ECAA44B825A1}" presName="vert1" presStyleCnt="0"/>
      <dgm:spPr/>
    </dgm:pt>
    <dgm:pt modelId="{99B5FC7B-E9DC-4043-A4A0-FA82154B79B3}" type="pres">
      <dgm:prSet presAssocID="{98614CF4-EABA-412C-97BC-9C2CCDABC85F}" presName="thickLine" presStyleLbl="alignNode1" presStyleIdx="8" presStyleCnt="12"/>
      <dgm:spPr/>
    </dgm:pt>
    <dgm:pt modelId="{C7277A25-BC47-4B7C-8359-31DD6A6EDE1C}" type="pres">
      <dgm:prSet presAssocID="{98614CF4-EABA-412C-97BC-9C2CCDABC85F}" presName="horz1" presStyleCnt="0"/>
      <dgm:spPr/>
    </dgm:pt>
    <dgm:pt modelId="{643F17A5-1EE9-49B4-865E-E0E95AE70B8F}" type="pres">
      <dgm:prSet presAssocID="{98614CF4-EABA-412C-97BC-9C2CCDABC85F}" presName="tx1" presStyleLbl="revTx" presStyleIdx="8" presStyleCnt="12"/>
      <dgm:spPr/>
    </dgm:pt>
    <dgm:pt modelId="{A9C6E2FB-C234-4E32-969E-3D28F8C1D1B9}" type="pres">
      <dgm:prSet presAssocID="{98614CF4-EABA-412C-97BC-9C2CCDABC85F}" presName="vert1" presStyleCnt="0"/>
      <dgm:spPr/>
    </dgm:pt>
    <dgm:pt modelId="{752791D8-F03D-474B-A627-8D1D32775BC4}" type="pres">
      <dgm:prSet presAssocID="{1DE5EE5D-0603-4237-B898-1D5651425172}" presName="thickLine" presStyleLbl="alignNode1" presStyleIdx="9" presStyleCnt="12"/>
      <dgm:spPr/>
    </dgm:pt>
    <dgm:pt modelId="{EF31A541-5C6D-48F7-81D8-9C8D70F9297A}" type="pres">
      <dgm:prSet presAssocID="{1DE5EE5D-0603-4237-B898-1D5651425172}" presName="horz1" presStyleCnt="0"/>
      <dgm:spPr/>
    </dgm:pt>
    <dgm:pt modelId="{6623A52C-C252-40CA-AE1F-635D91E4E231}" type="pres">
      <dgm:prSet presAssocID="{1DE5EE5D-0603-4237-B898-1D5651425172}" presName="tx1" presStyleLbl="revTx" presStyleIdx="9" presStyleCnt="12"/>
      <dgm:spPr/>
    </dgm:pt>
    <dgm:pt modelId="{9C7C576E-6422-40D1-A41B-F8AA9144B9B9}" type="pres">
      <dgm:prSet presAssocID="{1DE5EE5D-0603-4237-B898-1D5651425172}" presName="vert1" presStyleCnt="0"/>
      <dgm:spPr/>
    </dgm:pt>
    <dgm:pt modelId="{C4A0FCF4-046F-4E44-813A-46E2444A2BD4}" type="pres">
      <dgm:prSet presAssocID="{81C269E6-CDCA-4882-871C-97960FF4FAF0}" presName="thickLine" presStyleLbl="alignNode1" presStyleIdx="10" presStyleCnt="12"/>
      <dgm:spPr/>
    </dgm:pt>
    <dgm:pt modelId="{7D85045D-9AE0-4BC6-98F3-A24032D5D299}" type="pres">
      <dgm:prSet presAssocID="{81C269E6-CDCA-4882-871C-97960FF4FAF0}" presName="horz1" presStyleCnt="0"/>
      <dgm:spPr/>
    </dgm:pt>
    <dgm:pt modelId="{2BC2E646-5D0C-4AA2-A287-CC55078D7DB9}" type="pres">
      <dgm:prSet presAssocID="{81C269E6-CDCA-4882-871C-97960FF4FAF0}" presName="tx1" presStyleLbl="revTx" presStyleIdx="10" presStyleCnt="12"/>
      <dgm:spPr/>
    </dgm:pt>
    <dgm:pt modelId="{F51AC6FD-4675-4437-A055-F80654DD34FA}" type="pres">
      <dgm:prSet presAssocID="{81C269E6-CDCA-4882-871C-97960FF4FAF0}" presName="vert1" presStyleCnt="0"/>
      <dgm:spPr/>
    </dgm:pt>
    <dgm:pt modelId="{A4790519-7CED-4A4E-80A5-D14FC521D624}" type="pres">
      <dgm:prSet presAssocID="{F45A87E4-1CD2-44AE-A3FB-FB251C78A205}" presName="thickLine" presStyleLbl="alignNode1" presStyleIdx="11" presStyleCnt="12"/>
      <dgm:spPr/>
    </dgm:pt>
    <dgm:pt modelId="{F51FAB70-CE43-42C3-83E8-C8BA66D2ACEC}" type="pres">
      <dgm:prSet presAssocID="{F45A87E4-1CD2-44AE-A3FB-FB251C78A205}" presName="horz1" presStyleCnt="0"/>
      <dgm:spPr/>
    </dgm:pt>
    <dgm:pt modelId="{88FF73B3-FEFF-46B9-BEE0-F55DD985EA3D}" type="pres">
      <dgm:prSet presAssocID="{F45A87E4-1CD2-44AE-A3FB-FB251C78A205}" presName="tx1" presStyleLbl="revTx" presStyleIdx="11" presStyleCnt="12"/>
      <dgm:spPr/>
    </dgm:pt>
    <dgm:pt modelId="{C7F182D2-2776-4B5C-959F-A8A1792ABFB3}" type="pres">
      <dgm:prSet presAssocID="{F45A87E4-1CD2-44AE-A3FB-FB251C78A205}" presName="vert1" presStyleCnt="0"/>
      <dgm:spPr/>
    </dgm:pt>
  </dgm:ptLst>
  <dgm:cxnLst>
    <dgm:cxn modelId="{B20AF81D-3639-4D5E-AA1F-0901B2E58CCB}" type="presOf" srcId="{3A69B433-8951-413F-B84D-C567DAB3019F}" destId="{E857A69E-41D2-48DC-B239-8A02387EDAE9}" srcOrd="0" destOrd="0" presId="urn:microsoft.com/office/officeart/2008/layout/LinedList"/>
    <dgm:cxn modelId="{75B77C20-870A-4573-B25B-A6111C0A8F08}" type="presOf" srcId="{1DE5EE5D-0603-4237-B898-1D5651425172}" destId="{6623A52C-C252-40CA-AE1F-635D91E4E231}" srcOrd="0" destOrd="0" presId="urn:microsoft.com/office/officeart/2008/layout/LinedList"/>
    <dgm:cxn modelId="{EABF9022-9219-4487-98A4-DE9860182FB8}" srcId="{E34C8576-F0C3-418A-ACE2-BB674C73F617}" destId="{81C269E6-CDCA-4882-871C-97960FF4FAF0}" srcOrd="10" destOrd="0" parTransId="{EEB050DE-4A1D-4640-928F-50130A6D2948}" sibTransId="{EA153A91-EEFE-43A6-BF29-02B67C88AD9C}"/>
    <dgm:cxn modelId="{8570F72C-826F-448F-81B4-4894A634704F}" srcId="{E34C8576-F0C3-418A-ACE2-BB674C73F617}" destId="{B50C2CD6-6D25-41B7-B2FB-ECAA44B825A1}" srcOrd="7" destOrd="0" parTransId="{169A1457-04AF-41C0-BAF6-66BB3386DEB3}" sibTransId="{FA950AAE-91D3-4647-B99B-E1F5B7C7FF95}"/>
    <dgm:cxn modelId="{28E9E530-1D1A-48D3-9BDF-3D61373E6BBC}" type="presOf" srcId="{16EE311D-486B-456E-8BDA-F5D8D6D1C011}" destId="{48DBE014-9493-4644-9F59-3D2DC6E5471F}" srcOrd="0" destOrd="0" presId="urn:microsoft.com/office/officeart/2008/layout/LinedList"/>
    <dgm:cxn modelId="{A98EA964-C5EB-488E-BB3A-0E213BB25C74}" srcId="{E34C8576-F0C3-418A-ACE2-BB674C73F617}" destId="{98614CF4-EABA-412C-97BC-9C2CCDABC85F}" srcOrd="8" destOrd="0" parTransId="{A0AAA15F-C488-4B62-AEF8-EB84A3C153B0}" sibTransId="{C0F9FF71-63CC-454F-A8D3-984DFAAF3FFB}"/>
    <dgm:cxn modelId="{990F6246-49EF-4989-B112-95D97EBAF43B}" srcId="{E34C8576-F0C3-418A-ACE2-BB674C73F617}" destId="{1DE5EE5D-0603-4237-B898-1D5651425172}" srcOrd="9" destOrd="0" parTransId="{6581601A-DD2E-4085-A528-75854059E6A0}" sibTransId="{2711B2AF-FAF5-4E63-9466-1BCCB2FCC36F}"/>
    <dgm:cxn modelId="{E67E394D-3ABC-40BC-A60A-E12D0DF85373}" srcId="{E34C8576-F0C3-418A-ACE2-BB674C73F617}" destId="{A3474DE3-0605-4424-B594-E603EB1797B7}" srcOrd="5" destOrd="0" parTransId="{1F40685B-371A-46B4-910A-C44A49A00F91}" sibTransId="{E0E55216-6ACC-4CE8-A1BA-F37E85D369EE}"/>
    <dgm:cxn modelId="{47818D4F-2955-4BB9-BF52-FD748A332860}" type="presOf" srcId="{6A351436-E37D-4ABA-8BCC-06476520CAE7}" destId="{D3F290DB-8F8C-49E3-BD86-B25DF55C7600}" srcOrd="0" destOrd="0" presId="urn:microsoft.com/office/officeart/2008/layout/LinedList"/>
    <dgm:cxn modelId="{B94DAF52-6500-4616-8F68-D69B45F9FEAC}" type="presOf" srcId="{6148EAA0-A917-4AFF-9479-464CBA6F48F0}" destId="{669C8D80-8EEF-49D5-8C47-6B6CE4615806}" srcOrd="0" destOrd="0" presId="urn:microsoft.com/office/officeart/2008/layout/LinedList"/>
    <dgm:cxn modelId="{5ED1FA55-103E-432F-8351-C7113F153D8B}" srcId="{E34C8576-F0C3-418A-ACE2-BB674C73F617}" destId="{E7E4F68D-ED0C-465A-8DEC-91CB1C180FCE}" srcOrd="1" destOrd="0" parTransId="{03637AFD-EDB9-42B7-94AD-B786C7DF0591}" sibTransId="{15B75BB6-9AB8-47F4-AEAC-899B5CEC7F67}"/>
    <dgm:cxn modelId="{43027176-5671-4E75-8B72-E17C0C29451D}" type="presOf" srcId="{B50C2CD6-6D25-41B7-B2FB-ECAA44B825A1}" destId="{DF400202-5A6D-422F-B0D2-F4B686B9A52E}" srcOrd="0" destOrd="0" presId="urn:microsoft.com/office/officeart/2008/layout/LinedList"/>
    <dgm:cxn modelId="{9DC58856-9803-44E8-9663-4EDA7543265B}" type="presOf" srcId="{E7E4F68D-ED0C-465A-8DEC-91CB1C180FCE}" destId="{00A6AB68-4F69-4BF4-A3DF-6ED4C318D6F5}" srcOrd="0" destOrd="0" presId="urn:microsoft.com/office/officeart/2008/layout/LinedList"/>
    <dgm:cxn modelId="{80C2AA59-BC90-49B1-9050-5167B2B7602F}" type="presOf" srcId="{F45A87E4-1CD2-44AE-A3FB-FB251C78A205}" destId="{88FF73B3-FEFF-46B9-BEE0-F55DD985EA3D}" srcOrd="0" destOrd="0" presId="urn:microsoft.com/office/officeart/2008/layout/LinedList"/>
    <dgm:cxn modelId="{05D7E07D-1446-468B-9E14-0151F73BD53D}" srcId="{E34C8576-F0C3-418A-ACE2-BB674C73F617}" destId="{6A351436-E37D-4ABA-8BCC-06476520CAE7}" srcOrd="3" destOrd="0" parTransId="{D3B1C028-9113-4A00-BF90-3C99BE889C39}" sibTransId="{AE318F33-3DFD-4846-82B5-43EF9986D334}"/>
    <dgm:cxn modelId="{2766E48A-B186-42A4-AF58-653A13E68DB2}" srcId="{E34C8576-F0C3-418A-ACE2-BB674C73F617}" destId="{3A69B433-8951-413F-B84D-C567DAB3019F}" srcOrd="0" destOrd="0" parTransId="{10F70A4E-7C32-405B-A048-118E7EDB5C61}" sibTransId="{F1891B83-EF8D-4EED-AD60-F5E2ADD4D546}"/>
    <dgm:cxn modelId="{158796B6-F25F-4D3F-AC93-B20DEACA1E74}" type="presOf" srcId="{81C269E6-CDCA-4882-871C-97960FF4FAF0}" destId="{2BC2E646-5D0C-4AA2-A287-CC55078D7DB9}" srcOrd="0" destOrd="0" presId="urn:microsoft.com/office/officeart/2008/layout/LinedList"/>
    <dgm:cxn modelId="{36ECB1B7-B0B6-4AE8-977F-C1E49765F125}" type="presOf" srcId="{A3474DE3-0605-4424-B594-E603EB1797B7}" destId="{F2FF4FF9-DB38-47FD-80E2-BFBBC2EFD05E}" srcOrd="0" destOrd="0" presId="urn:microsoft.com/office/officeart/2008/layout/LinedList"/>
    <dgm:cxn modelId="{E93E2DBF-FCF0-4957-839E-27A7917D23DA}" srcId="{E34C8576-F0C3-418A-ACE2-BB674C73F617}" destId="{16EE311D-486B-456E-8BDA-F5D8D6D1C011}" srcOrd="6" destOrd="0" parTransId="{7FD663BD-193A-41CD-BD22-AF4302717566}" sibTransId="{6664BC74-F23E-4722-B46E-02E675031C55}"/>
    <dgm:cxn modelId="{CB6ABDC7-84F2-4D96-A5BA-D01870617ED2}" srcId="{E34C8576-F0C3-418A-ACE2-BB674C73F617}" destId="{6148EAA0-A917-4AFF-9479-464CBA6F48F0}" srcOrd="2" destOrd="0" parTransId="{B539FDD1-218A-4638-9B02-5E10845D4528}" sibTransId="{41262EDC-79AE-4C9B-A667-D43DBB7EC532}"/>
    <dgm:cxn modelId="{D1D9BFC7-187F-4210-9ECE-ED06F885F76F}" srcId="{E34C8576-F0C3-418A-ACE2-BB674C73F617}" destId="{825BDFDD-B5AB-479A-A2DF-DBF3931B5BEF}" srcOrd="4" destOrd="0" parTransId="{C35A5323-2325-4451-81D9-42C74DE07579}" sibTransId="{FD31F675-AF91-40E4-9C04-CF23C3A7F74C}"/>
    <dgm:cxn modelId="{5DD479D1-0B87-4086-B392-4605FEF690F0}" type="presOf" srcId="{825BDFDD-B5AB-479A-A2DF-DBF3931B5BEF}" destId="{6DD779E0-B829-4680-AAFB-B653A35A09F2}" srcOrd="0" destOrd="0" presId="urn:microsoft.com/office/officeart/2008/layout/LinedList"/>
    <dgm:cxn modelId="{0E3D66FC-6F38-4003-B8E0-1774A8846825}" srcId="{E34C8576-F0C3-418A-ACE2-BB674C73F617}" destId="{F45A87E4-1CD2-44AE-A3FB-FB251C78A205}" srcOrd="11" destOrd="0" parTransId="{0F99DF44-E17B-4456-A8BF-4D69E39ADD5A}" sibTransId="{ECE77203-9BE9-42B3-8B99-1534DED9B50B}"/>
    <dgm:cxn modelId="{1DD36CFD-3693-49B6-BDC3-946876D760A9}" type="presOf" srcId="{E34C8576-F0C3-418A-ACE2-BB674C73F617}" destId="{13FEC3B7-CEA3-4310-A1AD-C82B4F8558BA}" srcOrd="0" destOrd="0" presId="urn:microsoft.com/office/officeart/2008/layout/LinedList"/>
    <dgm:cxn modelId="{05E8DDFE-058B-4861-9AF4-BA8E46AF90C6}" type="presOf" srcId="{98614CF4-EABA-412C-97BC-9C2CCDABC85F}" destId="{643F17A5-1EE9-49B4-865E-E0E95AE70B8F}" srcOrd="0" destOrd="0" presId="urn:microsoft.com/office/officeart/2008/layout/LinedList"/>
    <dgm:cxn modelId="{ADAED789-1961-4DDB-B15D-F241AAFC84BD}" type="presParOf" srcId="{13FEC3B7-CEA3-4310-A1AD-C82B4F8558BA}" destId="{DEBDAC6B-3C91-47CF-B043-B78A4C7355D5}" srcOrd="0" destOrd="0" presId="urn:microsoft.com/office/officeart/2008/layout/LinedList"/>
    <dgm:cxn modelId="{AEDD2946-D7F1-4055-A297-32D9D45B5706}" type="presParOf" srcId="{13FEC3B7-CEA3-4310-A1AD-C82B4F8558BA}" destId="{2F0CBE5B-412C-4810-8C7B-F137CAA28EEA}" srcOrd="1" destOrd="0" presId="urn:microsoft.com/office/officeart/2008/layout/LinedList"/>
    <dgm:cxn modelId="{19B669EA-9079-404A-A0DA-8A54AEA1CD96}" type="presParOf" srcId="{2F0CBE5B-412C-4810-8C7B-F137CAA28EEA}" destId="{E857A69E-41D2-48DC-B239-8A02387EDAE9}" srcOrd="0" destOrd="0" presId="urn:microsoft.com/office/officeart/2008/layout/LinedList"/>
    <dgm:cxn modelId="{0730BA0C-33A2-47B9-98A5-6BEAA623C88B}" type="presParOf" srcId="{2F0CBE5B-412C-4810-8C7B-F137CAA28EEA}" destId="{E925C4A2-F7CF-4A19-8B43-BE76B93F0DB7}" srcOrd="1" destOrd="0" presId="urn:microsoft.com/office/officeart/2008/layout/LinedList"/>
    <dgm:cxn modelId="{0FB99993-6F1C-4841-8E89-A9702957656D}" type="presParOf" srcId="{13FEC3B7-CEA3-4310-A1AD-C82B4F8558BA}" destId="{6360C8D9-F09A-4950-BB9D-766684FCDB95}" srcOrd="2" destOrd="0" presId="urn:microsoft.com/office/officeart/2008/layout/LinedList"/>
    <dgm:cxn modelId="{216C7808-7BAB-4680-BAAA-F5ACEABCD0BA}" type="presParOf" srcId="{13FEC3B7-CEA3-4310-A1AD-C82B4F8558BA}" destId="{590C5696-4156-4015-AAA6-BAD012537741}" srcOrd="3" destOrd="0" presId="urn:microsoft.com/office/officeart/2008/layout/LinedList"/>
    <dgm:cxn modelId="{16F813AF-9772-4C55-B3F6-006E87E230FF}" type="presParOf" srcId="{590C5696-4156-4015-AAA6-BAD012537741}" destId="{00A6AB68-4F69-4BF4-A3DF-6ED4C318D6F5}" srcOrd="0" destOrd="0" presId="urn:microsoft.com/office/officeart/2008/layout/LinedList"/>
    <dgm:cxn modelId="{2CDE25D8-0849-4D3F-8121-47F95002330A}" type="presParOf" srcId="{590C5696-4156-4015-AAA6-BAD012537741}" destId="{1EACADB7-87E3-418E-8957-9839E5950FC4}" srcOrd="1" destOrd="0" presId="urn:microsoft.com/office/officeart/2008/layout/LinedList"/>
    <dgm:cxn modelId="{4AD0AF23-9032-4C77-814F-E9AA783D85FD}" type="presParOf" srcId="{13FEC3B7-CEA3-4310-A1AD-C82B4F8558BA}" destId="{C2D98C4B-D234-4CA4-B131-DE9CD7086008}" srcOrd="4" destOrd="0" presId="urn:microsoft.com/office/officeart/2008/layout/LinedList"/>
    <dgm:cxn modelId="{BC1A82CE-3EAE-49EC-95BA-DFBA02733BC8}" type="presParOf" srcId="{13FEC3B7-CEA3-4310-A1AD-C82B4F8558BA}" destId="{360CB946-5A2E-46E3-975F-8177BA1E2369}" srcOrd="5" destOrd="0" presId="urn:microsoft.com/office/officeart/2008/layout/LinedList"/>
    <dgm:cxn modelId="{33E1E67B-224B-4743-9306-96AE322DB1A5}" type="presParOf" srcId="{360CB946-5A2E-46E3-975F-8177BA1E2369}" destId="{669C8D80-8EEF-49D5-8C47-6B6CE4615806}" srcOrd="0" destOrd="0" presId="urn:microsoft.com/office/officeart/2008/layout/LinedList"/>
    <dgm:cxn modelId="{E8BA32EE-72F0-4C93-8B21-7EAD8E87ED48}" type="presParOf" srcId="{360CB946-5A2E-46E3-975F-8177BA1E2369}" destId="{B4422B2F-83D7-4595-8435-BDB856E4541D}" srcOrd="1" destOrd="0" presId="urn:microsoft.com/office/officeart/2008/layout/LinedList"/>
    <dgm:cxn modelId="{1E641C85-5936-45F2-953E-676404089A80}" type="presParOf" srcId="{13FEC3B7-CEA3-4310-A1AD-C82B4F8558BA}" destId="{E7732D8B-97C0-44B3-A7F7-B83CA0A2A961}" srcOrd="6" destOrd="0" presId="urn:microsoft.com/office/officeart/2008/layout/LinedList"/>
    <dgm:cxn modelId="{2FA42097-C518-462A-A069-656AE995C1E5}" type="presParOf" srcId="{13FEC3B7-CEA3-4310-A1AD-C82B4F8558BA}" destId="{17D47CCF-8244-48B1-A2E5-BFAEACF4DFC0}" srcOrd="7" destOrd="0" presId="urn:microsoft.com/office/officeart/2008/layout/LinedList"/>
    <dgm:cxn modelId="{0FC3AFF2-2C8F-43F5-9595-9369AF4193FC}" type="presParOf" srcId="{17D47CCF-8244-48B1-A2E5-BFAEACF4DFC0}" destId="{D3F290DB-8F8C-49E3-BD86-B25DF55C7600}" srcOrd="0" destOrd="0" presId="urn:microsoft.com/office/officeart/2008/layout/LinedList"/>
    <dgm:cxn modelId="{9507094F-1EEB-4E53-8A99-680DDD77927E}" type="presParOf" srcId="{17D47CCF-8244-48B1-A2E5-BFAEACF4DFC0}" destId="{3526D7E2-C9BE-4216-B0A7-65FF9244AC94}" srcOrd="1" destOrd="0" presId="urn:microsoft.com/office/officeart/2008/layout/LinedList"/>
    <dgm:cxn modelId="{5619BF46-7CB9-4F2D-840C-5C75188F1429}" type="presParOf" srcId="{13FEC3B7-CEA3-4310-A1AD-C82B4F8558BA}" destId="{4CB84077-599B-4B0B-8915-490F701F604A}" srcOrd="8" destOrd="0" presId="urn:microsoft.com/office/officeart/2008/layout/LinedList"/>
    <dgm:cxn modelId="{B73CD431-BD81-489D-B803-0A5AE7536DC4}" type="presParOf" srcId="{13FEC3B7-CEA3-4310-A1AD-C82B4F8558BA}" destId="{692F9B5B-D48A-44B3-9ACC-B6BF73DBAD62}" srcOrd="9" destOrd="0" presId="urn:microsoft.com/office/officeart/2008/layout/LinedList"/>
    <dgm:cxn modelId="{89E7528D-8267-4C4B-91D6-F329CEB2C2F6}" type="presParOf" srcId="{692F9B5B-D48A-44B3-9ACC-B6BF73DBAD62}" destId="{6DD779E0-B829-4680-AAFB-B653A35A09F2}" srcOrd="0" destOrd="0" presId="urn:microsoft.com/office/officeart/2008/layout/LinedList"/>
    <dgm:cxn modelId="{A8F8C818-AE7F-4021-9142-74947E314CCE}" type="presParOf" srcId="{692F9B5B-D48A-44B3-9ACC-B6BF73DBAD62}" destId="{2AB53DA5-9FD2-4753-BA34-727834BEA8BE}" srcOrd="1" destOrd="0" presId="urn:microsoft.com/office/officeart/2008/layout/LinedList"/>
    <dgm:cxn modelId="{B1AE55F5-F5AA-4D85-B782-D67D81796206}" type="presParOf" srcId="{13FEC3B7-CEA3-4310-A1AD-C82B4F8558BA}" destId="{1BA04115-C6B9-4AA8-BC4B-91DA9AD618E8}" srcOrd="10" destOrd="0" presId="urn:microsoft.com/office/officeart/2008/layout/LinedList"/>
    <dgm:cxn modelId="{0BA51E58-FC90-418E-A6A2-54120906B42E}" type="presParOf" srcId="{13FEC3B7-CEA3-4310-A1AD-C82B4F8558BA}" destId="{481E7256-9172-4DFC-932B-40BC23BCDAB9}" srcOrd="11" destOrd="0" presId="urn:microsoft.com/office/officeart/2008/layout/LinedList"/>
    <dgm:cxn modelId="{7BA28547-1252-4338-8362-7B68A35543BD}" type="presParOf" srcId="{481E7256-9172-4DFC-932B-40BC23BCDAB9}" destId="{F2FF4FF9-DB38-47FD-80E2-BFBBC2EFD05E}" srcOrd="0" destOrd="0" presId="urn:microsoft.com/office/officeart/2008/layout/LinedList"/>
    <dgm:cxn modelId="{667F9016-B8DD-4156-BCA7-76E9516142B7}" type="presParOf" srcId="{481E7256-9172-4DFC-932B-40BC23BCDAB9}" destId="{F97E53A0-4BB8-444C-A64D-49354CA15F48}" srcOrd="1" destOrd="0" presId="urn:microsoft.com/office/officeart/2008/layout/LinedList"/>
    <dgm:cxn modelId="{B3327655-D233-424D-97E5-01CDF17C43DE}" type="presParOf" srcId="{13FEC3B7-CEA3-4310-A1AD-C82B4F8558BA}" destId="{2CF1C700-A7B6-439B-AA9C-739E36DE97EE}" srcOrd="12" destOrd="0" presId="urn:microsoft.com/office/officeart/2008/layout/LinedList"/>
    <dgm:cxn modelId="{9F4B5363-EC10-49A5-A43D-C8C6A1F31707}" type="presParOf" srcId="{13FEC3B7-CEA3-4310-A1AD-C82B4F8558BA}" destId="{5E418D53-0610-4A4A-A65E-FA6514511104}" srcOrd="13" destOrd="0" presId="urn:microsoft.com/office/officeart/2008/layout/LinedList"/>
    <dgm:cxn modelId="{72938ADF-F84A-41DA-AAA1-11C5B238B463}" type="presParOf" srcId="{5E418D53-0610-4A4A-A65E-FA6514511104}" destId="{48DBE014-9493-4644-9F59-3D2DC6E5471F}" srcOrd="0" destOrd="0" presId="urn:microsoft.com/office/officeart/2008/layout/LinedList"/>
    <dgm:cxn modelId="{223D3206-42F8-4CD5-9C66-7525E0FDDC0C}" type="presParOf" srcId="{5E418D53-0610-4A4A-A65E-FA6514511104}" destId="{C27D7426-0A21-461A-A17F-C66E421093EB}" srcOrd="1" destOrd="0" presId="urn:microsoft.com/office/officeart/2008/layout/LinedList"/>
    <dgm:cxn modelId="{8F5664F1-2844-474A-BF6E-6B4296B4F72F}" type="presParOf" srcId="{13FEC3B7-CEA3-4310-A1AD-C82B4F8558BA}" destId="{4F73BB35-F754-4C7C-BB5D-A2B26F198C81}" srcOrd="14" destOrd="0" presId="urn:microsoft.com/office/officeart/2008/layout/LinedList"/>
    <dgm:cxn modelId="{C6C54E03-D3AB-49D9-9272-777984DA1E73}" type="presParOf" srcId="{13FEC3B7-CEA3-4310-A1AD-C82B4F8558BA}" destId="{5DC0CA76-49D7-4E0C-947A-3FAC416CDBBB}" srcOrd="15" destOrd="0" presId="urn:microsoft.com/office/officeart/2008/layout/LinedList"/>
    <dgm:cxn modelId="{1CC8AB58-1268-4837-A36A-63C46F6775BE}" type="presParOf" srcId="{5DC0CA76-49D7-4E0C-947A-3FAC416CDBBB}" destId="{DF400202-5A6D-422F-B0D2-F4B686B9A52E}" srcOrd="0" destOrd="0" presId="urn:microsoft.com/office/officeart/2008/layout/LinedList"/>
    <dgm:cxn modelId="{B6B6891E-5522-4E4B-89AF-113F509C853A}" type="presParOf" srcId="{5DC0CA76-49D7-4E0C-947A-3FAC416CDBBB}" destId="{CB9468B6-AD55-40BA-9F50-DE084595D0A1}" srcOrd="1" destOrd="0" presId="urn:microsoft.com/office/officeart/2008/layout/LinedList"/>
    <dgm:cxn modelId="{A926E57B-8EC5-49C2-8C96-49B762577617}" type="presParOf" srcId="{13FEC3B7-CEA3-4310-A1AD-C82B4F8558BA}" destId="{99B5FC7B-E9DC-4043-A4A0-FA82154B79B3}" srcOrd="16" destOrd="0" presId="urn:microsoft.com/office/officeart/2008/layout/LinedList"/>
    <dgm:cxn modelId="{77EED5EA-1B60-472F-9FFE-412903189A2F}" type="presParOf" srcId="{13FEC3B7-CEA3-4310-A1AD-C82B4F8558BA}" destId="{C7277A25-BC47-4B7C-8359-31DD6A6EDE1C}" srcOrd="17" destOrd="0" presId="urn:microsoft.com/office/officeart/2008/layout/LinedList"/>
    <dgm:cxn modelId="{40A6DFDB-757F-410B-9FF7-45E1CDCDFFD0}" type="presParOf" srcId="{C7277A25-BC47-4B7C-8359-31DD6A6EDE1C}" destId="{643F17A5-1EE9-49B4-865E-E0E95AE70B8F}" srcOrd="0" destOrd="0" presId="urn:microsoft.com/office/officeart/2008/layout/LinedList"/>
    <dgm:cxn modelId="{8E467B64-565D-4091-B170-3AC327572977}" type="presParOf" srcId="{C7277A25-BC47-4B7C-8359-31DD6A6EDE1C}" destId="{A9C6E2FB-C234-4E32-969E-3D28F8C1D1B9}" srcOrd="1" destOrd="0" presId="urn:microsoft.com/office/officeart/2008/layout/LinedList"/>
    <dgm:cxn modelId="{7D2BC514-1D61-453D-8572-06AD8D4295F8}" type="presParOf" srcId="{13FEC3B7-CEA3-4310-A1AD-C82B4F8558BA}" destId="{752791D8-F03D-474B-A627-8D1D32775BC4}" srcOrd="18" destOrd="0" presId="urn:microsoft.com/office/officeart/2008/layout/LinedList"/>
    <dgm:cxn modelId="{F9848182-749A-4F7B-BCFB-995EC293B08F}" type="presParOf" srcId="{13FEC3B7-CEA3-4310-A1AD-C82B4F8558BA}" destId="{EF31A541-5C6D-48F7-81D8-9C8D70F9297A}" srcOrd="19" destOrd="0" presId="urn:microsoft.com/office/officeart/2008/layout/LinedList"/>
    <dgm:cxn modelId="{6FACC926-E05A-4789-907B-4E387B57C7C1}" type="presParOf" srcId="{EF31A541-5C6D-48F7-81D8-9C8D70F9297A}" destId="{6623A52C-C252-40CA-AE1F-635D91E4E231}" srcOrd="0" destOrd="0" presId="urn:microsoft.com/office/officeart/2008/layout/LinedList"/>
    <dgm:cxn modelId="{0B28B661-C141-4300-9A42-CB7005E17D85}" type="presParOf" srcId="{EF31A541-5C6D-48F7-81D8-9C8D70F9297A}" destId="{9C7C576E-6422-40D1-A41B-F8AA9144B9B9}" srcOrd="1" destOrd="0" presId="urn:microsoft.com/office/officeart/2008/layout/LinedList"/>
    <dgm:cxn modelId="{79D27858-A849-4A9B-A017-CBE69BF97B44}" type="presParOf" srcId="{13FEC3B7-CEA3-4310-A1AD-C82B4F8558BA}" destId="{C4A0FCF4-046F-4E44-813A-46E2444A2BD4}" srcOrd="20" destOrd="0" presId="urn:microsoft.com/office/officeart/2008/layout/LinedList"/>
    <dgm:cxn modelId="{2ED21151-C48F-4543-8C81-D8872BC52BAC}" type="presParOf" srcId="{13FEC3B7-CEA3-4310-A1AD-C82B4F8558BA}" destId="{7D85045D-9AE0-4BC6-98F3-A24032D5D299}" srcOrd="21" destOrd="0" presId="urn:microsoft.com/office/officeart/2008/layout/LinedList"/>
    <dgm:cxn modelId="{3F91E63A-B4D9-4894-8DE0-A925157C00E3}" type="presParOf" srcId="{7D85045D-9AE0-4BC6-98F3-A24032D5D299}" destId="{2BC2E646-5D0C-4AA2-A287-CC55078D7DB9}" srcOrd="0" destOrd="0" presId="urn:microsoft.com/office/officeart/2008/layout/LinedList"/>
    <dgm:cxn modelId="{7587BBBE-171D-4718-8BC9-CFD043F380BC}" type="presParOf" srcId="{7D85045D-9AE0-4BC6-98F3-A24032D5D299}" destId="{F51AC6FD-4675-4437-A055-F80654DD34FA}" srcOrd="1" destOrd="0" presId="urn:microsoft.com/office/officeart/2008/layout/LinedList"/>
    <dgm:cxn modelId="{E731472E-29A1-40D4-8D39-D02C5B5F4D46}" type="presParOf" srcId="{13FEC3B7-CEA3-4310-A1AD-C82B4F8558BA}" destId="{A4790519-7CED-4A4E-80A5-D14FC521D624}" srcOrd="22" destOrd="0" presId="urn:microsoft.com/office/officeart/2008/layout/LinedList"/>
    <dgm:cxn modelId="{13E77BF0-8C46-48B8-BE65-FEBC73076720}" type="presParOf" srcId="{13FEC3B7-CEA3-4310-A1AD-C82B4F8558BA}" destId="{F51FAB70-CE43-42C3-83E8-C8BA66D2ACEC}" srcOrd="23" destOrd="0" presId="urn:microsoft.com/office/officeart/2008/layout/LinedList"/>
    <dgm:cxn modelId="{B646E9E9-BF5A-4702-92DF-2B01072E0618}" type="presParOf" srcId="{F51FAB70-CE43-42C3-83E8-C8BA66D2ACEC}" destId="{88FF73B3-FEFF-46B9-BEE0-F55DD985EA3D}" srcOrd="0" destOrd="0" presId="urn:microsoft.com/office/officeart/2008/layout/LinedList"/>
    <dgm:cxn modelId="{93C07DB8-C0DF-4E53-AE06-D13380465BEF}" type="presParOf" srcId="{F51FAB70-CE43-42C3-83E8-C8BA66D2ACEC}" destId="{C7F182D2-2776-4B5C-959F-A8A1792ABFB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A9D0FE0-2A14-47F1-B689-4044C1FD3046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B6E15FA-07E9-4A13-A504-98C2C63D96AA}">
      <dgm:prSet/>
      <dgm:spPr/>
      <dgm:t>
        <a:bodyPr/>
        <a:lstStyle/>
        <a:p>
          <a:r>
            <a:rPr lang="en-GB" b="1"/>
            <a:t>Individualized Education Program </a:t>
          </a:r>
          <a:r>
            <a:rPr lang="en-GB" i="1"/>
            <a:t>(IEP) is a written plan based on the child’s individual needs reflected through test results.  An IEP is a plan that is developed to include academic goals, modifications, and supports to enable the child to receive his/her education in the regular education classroom. </a:t>
          </a:r>
          <a:endParaRPr lang="en-US"/>
        </a:p>
      </dgm:t>
    </dgm:pt>
    <dgm:pt modelId="{95775AED-1ADA-4665-AA43-6FFA924526CD}" type="parTrans" cxnId="{D763A7C7-A80D-4AD2-92D6-8F8BC203BB99}">
      <dgm:prSet/>
      <dgm:spPr/>
      <dgm:t>
        <a:bodyPr/>
        <a:lstStyle/>
        <a:p>
          <a:endParaRPr lang="en-US"/>
        </a:p>
      </dgm:t>
    </dgm:pt>
    <dgm:pt modelId="{DE1C08E4-42D2-469B-B976-DB6B5E0305CA}" type="sibTrans" cxnId="{D763A7C7-A80D-4AD2-92D6-8F8BC203BB99}">
      <dgm:prSet/>
      <dgm:spPr/>
      <dgm:t>
        <a:bodyPr/>
        <a:lstStyle/>
        <a:p>
          <a:endParaRPr lang="en-US"/>
        </a:p>
      </dgm:t>
    </dgm:pt>
    <dgm:pt modelId="{CD5E243F-8D3C-4B7F-8748-35C87A577435}">
      <dgm:prSet/>
      <dgm:spPr/>
      <dgm:t>
        <a:bodyPr/>
        <a:lstStyle/>
        <a:p>
          <a:r>
            <a:rPr lang="en-GB" sz="1500" i="1" dirty="0"/>
            <a:t>The IEP may also include</a:t>
          </a:r>
          <a:endParaRPr lang="en-US" sz="1500" dirty="0"/>
        </a:p>
      </dgm:t>
    </dgm:pt>
    <dgm:pt modelId="{BFEAD957-F886-41B1-8BC7-7515E8E40D43}" type="parTrans" cxnId="{C565C00A-8A5E-49F4-B3BD-A522FF4B4CBA}">
      <dgm:prSet/>
      <dgm:spPr/>
      <dgm:t>
        <a:bodyPr/>
        <a:lstStyle/>
        <a:p>
          <a:endParaRPr lang="en-US"/>
        </a:p>
      </dgm:t>
    </dgm:pt>
    <dgm:pt modelId="{6A3104F2-B14D-49AF-A997-DED6EDD7C64D}" type="sibTrans" cxnId="{C565C00A-8A5E-49F4-B3BD-A522FF4B4CBA}">
      <dgm:prSet/>
      <dgm:spPr/>
      <dgm:t>
        <a:bodyPr/>
        <a:lstStyle/>
        <a:p>
          <a:endParaRPr lang="en-US"/>
        </a:p>
      </dgm:t>
    </dgm:pt>
    <dgm:pt modelId="{54B8737E-186C-4450-A151-4E6E759E0D8E}">
      <dgm:prSet/>
      <dgm:spPr/>
      <dgm:t>
        <a:bodyPr/>
        <a:lstStyle/>
        <a:p>
          <a:r>
            <a:rPr lang="en-GB" i="1" dirty="0"/>
            <a:t>An Annual IEP Review is conducted by the IEP Team, and a complete re-evaluation is conducted every third year to update the IEP Plan. </a:t>
          </a:r>
          <a:endParaRPr lang="en-US" dirty="0"/>
        </a:p>
      </dgm:t>
    </dgm:pt>
    <dgm:pt modelId="{A4820F76-D1CF-445C-83B0-2EB10B0EFD06}" type="parTrans" cxnId="{89D24379-B0E7-400D-9B9A-CEDCE3F45E76}">
      <dgm:prSet/>
      <dgm:spPr/>
      <dgm:t>
        <a:bodyPr/>
        <a:lstStyle/>
        <a:p>
          <a:endParaRPr lang="en-US"/>
        </a:p>
      </dgm:t>
    </dgm:pt>
    <dgm:pt modelId="{CB84E386-D613-40D9-9A0C-2332E086989A}" type="sibTrans" cxnId="{89D24379-B0E7-400D-9B9A-CEDCE3F45E76}">
      <dgm:prSet/>
      <dgm:spPr/>
      <dgm:t>
        <a:bodyPr/>
        <a:lstStyle/>
        <a:p>
          <a:endParaRPr lang="en-US"/>
        </a:p>
      </dgm:t>
    </dgm:pt>
    <dgm:pt modelId="{02186DA4-46DF-4613-8A92-30278467C940}">
      <dgm:prSet custT="1"/>
      <dgm:spPr/>
      <dgm:t>
        <a:bodyPr/>
        <a:lstStyle/>
        <a:p>
          <a:r>
            <a:rPr lang="en-GB" sz="1400" b="1" i="1" dirty="0"/>
            <a:t>specialized transportation,</a:t>
          </a:r>
          <a:endParaRPr lang="en-US" sz="1400" dirty="0"/>
        </a:p>
      </dgm:t>
    </dgm:pt>
    <dgm:pt modelId="{86EAA24A-C64C-4C7F-94CE-A6B69FB40207}" type="parTrans" cxnId="{9581C970-C87A-4FE1-89EB-B59A7A2368C3}">
      <dgm:prSet/>
      <dgm:spPr/>
      <dgm:t>
        <a:bodyPr/>
        <a:lstStyle/>
        <a:p>
          <a:endParaRPr lang="en-US"/>
        </a:p>
      </dgm:t>
    </dgm:pt>
    <dgm:pt modelId="{D7CC1F44-35C0-4915-8158-2E27390C43E5}" type="sibTrans" cxnId="{9581C970-C87A-4FE1-89EB-B59A7A2368C3}">
      <dgm:prSet/>
      <dgm:spPr/>
      <dgm:t>
        <a:bodyPr/>
        <a:lstStyle/>
        <a:p>
          <a:endParaRPr lang="en-US"/>
        </a:p>
      </dgm:t>
    </dgm:pt>
    <dgm:pt modelId="{8AFF8EA8-F2B6-4D66-8FE5-6AF8D17EFFB4}">
      <dgm:prSet custT="1"/>
      <dgm:spPr/>
      <dgm:t>
        <a:bodyPr/>
        <a:lstStyle/>
        <a:p>
          <a:r>
            <a:rPr lang="en-GB" sz="1400" b="1" i="1" dirty="0"/>
            <a:t>related services,</a:t>
          </a:r>
          <a:endParaRPr lang="en-US" sz="1400" dirty="0"/>
        </a:p>
      </dgm:t>
    </dgm:pt>
    <dgm:pt modelId="{C6971E9A-4B05-4253-AD6A-B19CD12171E5}" type="parTrans" cxnId="{9187B36B-603E-45CD-AAE5-407F1F41D715}">
      <dgm:prSet/>
      <dgm:spPr/>
      <dgm:t>
        <a:bodyPr/>
        <a:lstStyle/>
        <a:p>
          <a:endParaRPr lang="en-US"/>
        </a:p>
      </dgm:t>
    </dgm:pt>
    <dgm:pt modelId="{D872971D-02BB-4B87-A953-F35B61243E82}" type="sibTrans" cxnId="{9187B36B-603E-45CD-AAE5-407F1F41D715}">
      <dgm:prSet/>
      <dgm:spPr/>
      <dgm:t>
        <a:bodyPr/>
        <a:lstStyle/>
        <a:p>
          <a:endParaRPr lang="en-US"/>
        </a:p>
      </dgm:t>
    </dgm:pt>
    <dgm:pt modelId="{BCC4567B-9DA6-4188-A2EF-FC76883F3530}">
      <dgm:prSet custT="1"/>
      <dgm:spPr/>
      <dgm:t>
        <a:bodyPr/>
        <a:lstStyle/>
        <a:p>
          <a:r>
            <a:rPr lang="en-GB" sz="1400" b="1" i="1" dirty="0"/>
            <a:t>supplementary aids, and</a:t>
          </a:r>
          <a:endParaRPr lang="en-US" sz="1400" dirty="0"/>
        </a:p>
      </dgm:t>
    </dgm:pt>
    <dgm:pt modelId="{B19BB677-913E-444C-B3BF-EB7C1DC70984}" type="parTrans" cxnId="{BFA218F5-B119-4D85-9E91-83CCCB7B21F7}">
      <dgm:prSet/>
      <dgm:spPr/>
      <dgm:t>
        <a:bodyPr/>
        <a:lstStyle/>
        <a:p>
          <a:endParaRPr lang="en-US"/>
        </a:p>
      </dgm:t>
    </dgm:pt>
    <dgm:pt modelId="{A7575355-54BC-4C92-BFC3-22E425720141}" type="sibTrans" cxnId="{BFA218F5-B119-4D85-9E91-83CCCB7B21F7}">
      <dgm:prSet/>
      <dgm:spPr/>
      <dgm:t>
        <a:bodyPr/>
        <a:lstStyle/>
        <a:p>
          <a:endParaRPr lang="en-US"/>
        </a:p>
      </dgm:t>
    </dgm:pt>
    <dgm:pt modelId="{901FE29A-B8E9-404F-A071-DAC71CA084FC}">
      <dgm:prSet custT="1"/>
      <dgm:spPr/>
      <dgm:t>
        <a:bodyPr/>
        <a:lstStyle/>
        <a:p>
          <a:r>
            <a:rPr lang="en-GB" sz="1400" b="1" i="1" dirty="0"/>
            <a:t>assistive technology.</a:t>
          </a:r>
          <a:endParaRPr lang="en-US" sz="1400" dirty="0"/>
        </a:p>
      </dgm:t>
    </dgm:pt>
    <dgm:pt modelId="{3CB38613-E33F-423F-AB04-B3157DF20E28}" type="parTrans" cxnId="{873D96C7-CFA9-4688-A6ED-A7D75C9EFABA}">
      <dgm:prSet/>
      <dgm:spPr/>
      <dgm:t>
        <a:bodyPr/>
        <a:lstStyle/>
        <a:p>
          <a:endParaRPr lang="en-US"/>
        </a:p>
      </dgm:t>
    </dgm:pt>
    <dgm:pt modelId="{74A69EDC-18FA-4840-A0BC-4CABF9D6A5CC}" type="sibTrans" cxnId="{873D96C7-CFA9-4688-A6ED-A7D75C9EFABA}">
      <dgm:prSet/>
      <dgm:spPr/>
      <dgm:t>
        <a:bodyPr/>
        <a:lstStyle/>
        <a:p>
          <a:endParaRPr lang="en-US"/>
        </a:p>
      </dgm:t>
    </dgm:pt>
    <dgm:pt modelId="{AF745279-EAE2-47B4-B44B-4CFC3073CB6B}" type="pres">
      <dgm:prSet presAssocID="{3A9D0FE0-2A14-47F1-B689-4044C1FD3046}" presName="outerComposite" presStyleCnt="0">
        <dgm:presLayoutVars>
          <dgm:chMax val="5"/>
          <dgm:dir/>
          <dgm:resizeHandles val="exact"/>
        </dgm:presLayoutVars>
      </dgm:prSet>
      <dgm:spPr/>
    </dgm:pt>
    <dgm:pt modelId="{FB1AAFE0-9CA7-46DA-9027-C968D7517850}" type="pres">
      <dgm:prSet presAssocID="{3A9D0FE0-2A14-47F1-B689-4044C1FD3046}" presName="dummyMaxCanvas" presStyleCnt="0">
        <dgm:presLayoutVars/>
      </dgm:prSet>
      <dgm:spPr/>
    </dgm:pt>
    <dgm:pt modelId="{41B52D34-4978-475C-8D0F-3C5D757A9656}" type="pres">
      <dgm:prSet presAssocID="{3A9D0FE0-2A14-47F1-B689-4044C1FD3046}" presName="ThreeNodes_1" presStyleLbl="node1" presStyleIdx="0" presStyleCnt="3">
        <dgm:presLayoutVars>
          <dgm:bulletEnabled val="1"/>
        </dgm:presLayoutVars>
      </dgm:prSet>
      <dgm:spPr/>
    </dgm:pt>
    <dgm:pt modelId="{CBBCBEA4-660D-410F-9A57-7F51938D5408}" type="pres">
      <dgm:prSet presAssocID="{3A9D0FE0-2A14-47F1-B689-4044C1FD3046}" presName="ThreeNodes_2" presStyleLbl="node1" presStyleIdx="1" presStyleCnt="3">
        <dgm:presLayoutVars>
          <dgm:bulletEnabled val="1"/>
        </dgm:presLayoutVars>
      </dgm:prSet>
      <dgm:spPr/>
    </dgm:pt>
    <dgm:pt modelId="{55C9383D-E1A5-42E7-9FD3-2D8128564BAC}" type="pres">
      <dgm:prSet presAssocID="{3A9D0FE0-2A14-47F1-B689-4044C1FD3046}" presName="ThreeNodes_3" presStyleLbl="node1" presStyleIdx="2" presStyleCnt="3">
        <dgm:presLayoutVars>
          <dgm:bulletEnabled val="1"/>
        </dgm:presLayoutVars>
      </dgm:prSet>
      <dgm:spPr/>
    </dgm:pt>
    <dgm:pt modelId="{A2D2F298-349B-411E-A3F9-7B1D8332D268}" type="pres">
      <dgm:prSet presAssocID="{3A9D0FE0-2A14-47F1-B689-4044C1FD3046}" presName="ThreeConn_1-2" presStyleLbl="fgAccFollowNode1" presStyleIdx="0" presStyleCnt="2">
        <dgm:presLayoutVars>
          <dgm:bulletEnabled val="1"/>
        </dgm:presLayoutVars>
      </dgm:prSet>
      <dgm:spPr/>
    </dgm:pt>
    <dgm:pt modelId="{56CA41E8-8617-49C6-8DA0-036930273F44}" type="pres">
      <dgm:prSet presAssocID="{3A9D0FE0-2A14-47F1-B689-4044C1FD3046}" presName="ThreeConn_2-3" presStyleLbl="fgAccFollowNode1" presStyleIdx="1" presStyleCnt="2">
        <dgm:presLayoutVars>
          <dgm:bulletEnabled val="1"/>
        </dgm:presLayoutVars>
      </dgm:prSet>
      <dgm:spPr/>
    </dgm:pt>
    <dgm:pt modelId="{0381CC63-5963-4159-B3B3-237B3AEDBF88}" type="pres">
      <dgm:prSet presAssocID="{3A9D0FE0-2A14-47F1-B689-4044C1FD3046}" presName="ThreeNodes_1_text" presStyleLbl="node1" presStyleIdx="2" presStyleCnt="3">
        <dgm:presLayoutVars>
          <dgm:bulletEnabled val="1"/>
        </dgm:presLayoutVars>
      </dgm:prSet>
      <dgm:spPr/>
    </dgm:pt>
    <dgm:pt modelId="{37D7C8EB-F109-4F6E-91D0-86DC6974241E}" type="pres">
      <dgm:prSet presAssocID="{3A9D0FE0-2A14-47F1-B689-4044C1FD3046}" presName="ThreeNodes_2_text" presStyleLbl="node1" presStyleIdx="2" presStyleCnt="3">
        <dgm:presLayoutVars>
          <dgm:bulletEnabled val="1"/>
        </dgm:presLayoutVars>
      </dgm:prSet>
      <dgm:spPr/>
    </dgm:pt>
    <dgm:pt modelId="{506F4A4F-BAEA-491E-A1CD-6C4380C1BBC3}" type="pres">
      <dgm:prSet presAssocID="{3A9D0FE0-2A14-47F1-B689-4044C1FD3046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57A2709-9F0B-43F4-BC14-9CEF3BE56AB7}" type="presOf" srcId="{4B6E15FA-07E9-4A13-A504-98C2C63D96AA}" destId="{41B52D34-4978-475C-8D0F-3C5D757A9656}" srcOrd="0" destOrd="0" presId="urn:microsoft.com/office/officeart/2005/8/layout/vProcess5"/>
    <dgm:cxn modelId="{C565C00A-8A5E-49F4-B3BD-A522FF4B4CBA}" srcId="{3A9D0FE0-2A14-47F1-B689-4044C1FD3046}" destId="{CD5E243F-8D3C-4B7F-8748-35C87A577435}" srcOrd="1" destOrd="0" parTransId="{BFEAD957-F886-41B1-8BC7-7515E8E40D43}" sibTransId="{6A3104F2-B14D-49AF-A997-DED6EDD7C64D}"/>
    <dgm:cxn modelId="{49F9511E-4813-4A14-B8D6-A76DE1B48DF6}" type="presOf" srcId="{BCC4567B-9DA6-4188-A2EF-FC76883F3530}" destId="{CBBCBEA4-660D-410F-9A57-7F51938D5408}" srcOrd="0" destOrd="3" presId="urn:microsoft.com/office/officeart/2005/8/layout/vProcess5"/>
    <dgm:cxn modelId="{F1B39B1F-76B7-456D-94B3-47A9BB1F043A}" type="presOf" srcId="{54B8737E-186C-4450-A151-4E6E759E0D8E}" destId="{506F4A4F-BAEA-491E-A1CD-6C4380C1BBC3}" srcOrd="1" destOrd="0" presId="urn:microsoft.com/office/officeart/2005/8/layout/vProcess5"/>
    <dgm:cxn modelId="{98FF8F67-9516-4152-B489-696676F444ED}" type="presOf" srcId="{3A9D0FE0-2A14-47F1-B689-4044C1FD3046}" destId="{AF745279-EAE2-47B4-B44B-4CFC3073CB6B}" srcOrd="0" destOrd="0" presId="urn:microsoft.com/office/officeart/2005/8/layout/vProcess5"/>
    <dgm:cxn modelId="{9187B36B-603E-45CD-AAE5-407F1F41D715}" srcId="{CD5E243F-8D3C-4B7F-8748-35C87A577435}" destId="{8AFF8EA8-F2B6-4D66-8FE5-6AF8D17EFFB4}" srcOrd="1" destOrd="0" parTransId="{C6971E9A-4B05-4253-AD6A-B19CD12171E5}" sibTransId="{D872971D-02BB-4B87-A953-F35B61243E82}"/>
    <dgm:cxn modelId="{9581C970-C87A-4FE1-89EB-B59A7A2368C3}" srcId="{CD5E243F-8D3C-4B7F-8748-35C87A577435}" destId="{02186DA4-46DF-4613-8A92-30278467C940}" srcOrd="0" destOrd="0" parTransId="{86EAA24A-C64C-4C7F-94CE-A6B69FB40207}" sibTransId="{D7CC1F44-35C0-4915-8158-2E27390C43E5}"/>
    <dgm:cxn modelId="{92772552-EB34-4724-BCF0-EA6EC8C96E6F}" type="presOf" srcId="{CD5E243F-8D3C-4B7F-8748-35C87A577435}" destId="{37D7C8EB-F109-4F6E-91D0-86DC6974241E}" srcOrd="1" destOrd="0" presId="urn:microsoft.com/office/officeart/2005/8/layout/vProcess5"/>
    <dgm:cxn modelId="{89D24379-B0E7-400D-9B9A-CEDCE3F45E76}" srcId="{3A9D0FE0-2A14-47F1-B689-4044C1FD3046}" destId="{54B8737E-186C-4450-A151-4E6E759E0D8E}" srcOrd="2" destOrd="0" parTransId="{A4820F76-D1CF-445C-83B0-2EB10B0EFD06}" sibTransId="{CB84E386-D613-40D9-9A0C-2332E086989A}"/>
    <dgm:cxn modelId="{5F0E8391-23F3-4EA4-B460-97876C1184A1}" type="presOf" srcId="{54B8737E-186C-4450-A151-4E6E759E0D8E}" destId="{55C9383D-E1A5-42E7-9FD3-2D8128564BAC}" srcOrd="0" destOrd="0" presId="urn:microsoft.com/office/officeart/2005/8/layout/vProcess5"/>
    <dgm:cxn modelId="{57B79E98-A50A-4423-A422-34FE38FF0FB2}" type="presOf" srcId="{DE1C08E4-42D2-469B-B976-DB6B5E0305CA}" destId="{A2D2F298-349B-411E-A3F9-7B1D8332D268}" srcOrd="0" destOrd="0" presId="urn:microsoft.com/office/officeart/2005/8/layout/vProcess5"/>
    <dgm:cxn modelId="{5EE8B89B-D751-447C-8190-8197DCEA04D6}" type="presOf" srcId="{901FE29A-B8E9-404F-A071-DAC71CA084FC}" destId="{CBBCBEA4-660D-410F-9A57-7F51938D5408}" srcOrd="0" destOrd="4" presId="urn:microsoft.com/office/officeart/2005/8/layout/vProcess5"/>
    <dgm:cxn modelId="{0079B59C-49FB-4B75-9B5C-7656E7FD683A}" type="presOf" srcId="{02186DA4-46DF-4613-8A92-30278467C940}" destId="{37D7C8EB-F109-4F6E-91D0-86DC6974241E}" srcOrd="1" destOrd="1" presId="urn:microsoft.com/office/officeart/2005/8/layout/vProcess5"/>
    <dgm:cxn modelId="{3836C89C-F1CF-42BF-BEAF-37CAFDABEBF8}" type="presOf" srcId="{4B6E15FA-07E9-4A13-A504-98C2C63D96AA}" destId="{0381CC63-5963-4159-B3B3-237B3AEDBF88}" srcOrd="1" destOrd="0" presId="urn:microsoft.com/office/officeart/2005/8/layout/vProcess5"/>
    <dgm:cxn modelId="{1AFA0EBB-018A-4302-907D-BACA818A927B}" type="presOf" srcId="{8AFF8EA8-F2B6-4D66-8FE5-6AF8D17EFFB4}" destId="{37D7C8EB-F109-4F6E-91D0-86DC6974241E}" srcOrd="1" destOrd="2" presId="urn:microsoft.com/office/officeart/2005/8/layout/vProcess5"/>
    <dgm:cxn modelId="{7428FBC0-271B-4917-B6A9-435E09F102D8}" type="presOf" srcId="{901FE29A-B8E9-404F-A071-DAC71CA084FC}" destId="{37D7C8EB-F109-4F6E-91D0-86DC6974241E}" srcOrd="1" destOrd="4" presId="urn:microsoft.com/office/officeart/2005/8/layout/vProcess5"/>
    <dgm:cxn modelId="{873D96C7-CFA9-4688-A6ED-A7D75C9EFABA}" srcId="{CD5E243F-8D3C-4B7F-8748-35C87A577435}" destId="{901FE29A-B8E9-404F-A071-DAC71CA084FC}" srcOrd="3" destOrd="0" parTransId="{3CB38613-E33F-423F-AB04-B3157DF20E28}" sibTransId="{74A69EDC-18FA-4840-A0BC-4CABF9D6A5CC}"/>
    <dgm:cxn modelId="{D763A7C7-A80D-4AD2-92D6-8F8BC203BB99}" srcId="{3A9D0FE0-2A14-47F1-B689-4044C1FD3046}" destId="{4B6E15FA-07E9-4A13-A504-98C2C63D96AA}" srcOrd="0" destOrd="0" parTransId="{95775AED-1ADA-4665-AA43-6FFA924526CD}" sibTransId="{DE1C08E4-42D2-469B-B976-DB6B5E0305CA}"/>
    <dgm:cxn modelId="{E7613CCB-8348-4646-A2AA-5DFA30C551BF}" type="presOf" srcId="{CD5E243F-8D3C-4B7F-8748-35C87A577435}" destId="{CBBCBEA4-660D-410F-9A57-7F51938D5408}" srcOrd="0" destOrd="0" presId="urn:microsoft.com/office/officeart/2005/8/layout/vProcess5"/>
    <dgm:cxn modelId="{AD0AA5DB-06AB-4C8F-92B9-3FC0E59F76D3}" type="presOf" srcId="{BCC4567B-9DA6-4188-A2EF-FC76883F3530}" destId="{37D7C8EB-F109-4F6E-91D0-86DC6974241E}" srcOrd="1" destOrd="3" presId="urn:microsoft.com/office/officeart/2005/8/layout/vProcess5"/>
    <dgm:cxn modelId="{42F087DD-733D-4B3E-9C4E-35B51C541557}" type="presOf" srcId="{8AFF8EA8-F2B6-4D66-8FE5-6AF8D17EFFB4}" destId="{CBBCBEA4-660D-410F-9A57-7F51938D5408}" srcOrd="0" destOrd="2" presId="urn:microsoft.com/office/officeart/2005/8/layout/vProcess5"/>
    <dgm:cxn modelId="{71571FE6-F70F-4129-8FF6-F04E596BE51D}" type="presOf" srcId="{6A3104F2-B14D-49AF-A997-DED6EDD7C64D}" destId="{56CA41E8-8617-49C6-8DA0-036930273F44}" srcOrd="0" destOrd="0" presId="urn:microsoft.com/office/officeart/2005/8/layout/vProcess5"/>
    <dgm:cxn modelId="{BFA218F5-B119-4D85-9E91-83CCCB7B21F7}" srcId="{CD5E243F-8D3C-4B7F-8748-35C87A577435}" destId="{BCC4567B-9DA6-4188-A2EF-FC76883F3530}" srcOrd="2" destOrd="0" parTransId="{B19BB677-913E-444C-B3BF-EB7C1DC70984}" sibTransId="{A7575355-54BC-4C92-BFC3-22E425720141}"/>
    <dgm:cxn modelId="{E3CBB8F8-1B9E-4A1A-9F41-6B6534B9E3DF}" type="presOf" srcId="{02186DA4-46DF-4613-8A92-30278467C940}" destId="{CBBCBEA4-660D-410F-9A57-7F51938D5408}" srcOrd="0" destOrd="1" presId="urn:microsoft.com/office/officeart/2005/8/layout/vProcess5"/>
    <dgm:cxn modelId="{C849B4BB-FE5D-4201-9D3E-DB8EBDD94346}" type="presParOf" srcId="{AF745279-EAE2-47B4-B44B-4CFC3073CB6B}" destId="{FB1AAFE0-9CA7-46DA-9027-C968D7517850}" srcOrd="0" destOrd="0" presId="urn:microsoft.com/office/officeart/2005/8/layout/vProcess5"/>
    <dgm:cxn modelId="{69D597E6-BAD5-445F-80EE-B55635FF42B1}" type="presParOf" srcId="{AF745279-EAE2-47B4-B44B-4CFC3073CB6B}" destId="{41B52D34-4978-475C-8D0F-3C5D757A9656}" srcOrd="1" destOrd="0" presId="urn:microsoft.com/office/officeart/2005/8/layout/vProcess5"/>
    <dgm:cxn modelId="{C87D1A68-E81B-4EB4-B4C4-F46B2263F24A}" type="presParOf" srcId="{AF745279-EAE2-47B4-B44B-4CFC3073CB6B}" destId="{CBBCBEA4-660D-410F-9A57-7F51938D5408}" srcOrd="2" destOrd="0" presId="urn:microsoft.com/office/officeart/2005/8/layout/vProcess5"/>
    <dgm:cxn modelId="{500B65B0-AA5C-4C27-862A-71F906DCF7F2}" type="presParOf" srcId="{AF745279-EAE2-47B4-B44B-4CFC3073CB6B}" destId="{55C9383D-E1A5-42E7-9FD3-2D8128564BAC}" srcOrd="3" destOrd="0" presId="urn:microsoft.com/office/officeart/2005/8/layout/vProcess5"/>
    <dgm:cxn modelId="{0BD09D13-F5C6-403C-BE76-D7A1C790A87E}" type="presParOf" srcId="{AF745279-EAE2-47B4-B44B-4CFC3073CB6B}" destId="{A2D2F298-349B-411E-A3F9-7B1D8332D268}" srcOrd="4" destOrd="0" presId="urn:microsoft.com/office/officeart/2005/8/layout/vProcess5"/>
    <dgm:cxn modelId="{83E04A46-6183-4275-BD25-624726F5A241}" type="presParOf" srcId="{AF745279-EAE2-47B4-B44B-4CFC3073CB6B}" destId="{56CA41E8-8617-49C6-8DA0-036930273F44}" srcOrd="5" destOrd="0" presId="urn:microsoft.com/office/officeart/2005/8/layout/vProcess5"/>
    <dgm:cxn modelId="{2C6D1D5C-CB04-4D16-8C17-118F8364BAA0}" type="presParOf" srcId="{AF745279-EAE2-47B4-B44B-4CFC3073CB6B}" destId="{0381CC63-5963-4159-B3B3-237B3AEDBF88}" srcOrd="6" destOrd="0" presId="urn:microsoft.com/office/officeart/2005/8/layout/vProcess5"/>
    <dgm:cxn modelId="{81C2A10E-89F0-49EF-A000-55CE54B3C3E2}" type="presParOf" srcId="{AF745279-EAE2-47B4-B44B-4CFC3073CB6B}" destId="{37D7C8EB-F109-4F6E-91D0-86DC6974241E}" srcOrd="7" destOrd="0" presId="urn:microsoft.com/office/officeart/2005/8/layout/vProcess5"/>
    <dgm:cxn modelId="{8AB166E1-0AE7-4D9F-9C87-6B9D14741256}" type="presParOf" srcId="{AF745279-EAE2-47B4-B44B-4CFC3073CB6B}" destId="{506F4A4F-BAEA-491E-A1CD-6C4380C1BBC3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2AA50D8-2DB0-4B75-BDAA-5D14C4244E83}" type="doc">
      <dgm:prSet loTypeId="urn:microsoft.com/office/officeart/2016/7/layout/RepeatingBendingProcessNew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0D86925-054A-4F2B-9A8E-A0380F42A33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dirty="0"/>
            <a:t>Submit a request </a:t>
          </a:r>
          <a:r>
            <a:rPr lang="en-GB" b="1" i="1" u="sng" dirty="0"/>
            <a:t>in writing in the form of an email</a:t>
          </a:r>
          <a:r>
            <a:rPr lang="en-GB" b="1" i="0" u="none" dirty="0"/>
            <a:t> </a:t>
          </a:r>
          <a:r>
            <a:rPr lang="en-GB" i="1" dirty="0"/>
            <a:t>to the child’s school principal or designee to initiate the process for the child to be considered for special education.  </a:t>
          </a:r>
          <a:endParaRPr lang="en-US" dirty="0"/>
        </a:p>
      </dgm:t>
    </dgm:pt>
    <dgm:pt modelId="{2DCDD216-B1A7-4285-AA0E-23573F0E37D2}" type="parTrans" cxnId="{24648279-5F88-4F3B-882E-FCEB83A872B7}">
      <dgm:prSet/>
      <dgm:spPr/>
      <dgm:t>
        <a:bodyPr/>
        <a:lstStyle/>
        <a:p>
          <a:endParaRPr lang="en-US"/>
        </a:p>
      </dgm:t>
    </dgm:pt>
    <dgm:pt modelId="{F1E3C51A-3111-41DA-9EF4-7920493E79AA}" type="sibTrans" cxnId="{24648279-5F88-4F3B-882E-FCEB83A872B7}">
      <dgm:prSet/>
      <dgm:spPr/>
      <dgm:t>
        <a:bodyPr/>
        <a:lstStyle/>
        <a:p>
          <a:endParaRPr lang="en-US"/>
        </a:p>
      </dgm:t>
    </dgm:pt>
    <dgm:pt modelId="{0AB745B6-D70C-42BF-B71C-62EAEE0FEF8C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dirty="0"/>
            <a:t>Within 21 days, the </a:t>
          </a:r>
          <a:r>
            <a:rPr lang="en-GB" b="1" i="1" dirty="0"/>
            <a:t>Referral Conference </a:t>
          </a:r>
          <a:r>
            <a:rPr lang="en-GB" i="1" dirty="0"/>
            <a:t>is held with the parent to determine actions to be taken and sign documents giving the school permission to test for services.</a:t>
          </a:r>
          <a:endParaRPr lang="en-US" dirty="0"/>
        </a:p>
      </dgm:t>
    </dgm:pt>
    <dgm:pt modelId="{4D455844-07D9-49FA-9EBC-5C36FBF75600}" type="parTrans" cxnId="{23FAC926-6DA6-4F82-BBB5-F50FC2410C14}">
      <dgm:prSet/>
      <dgm:spPr/>
      <dgm:t>
        <a:bodyPr/>
        <a:lstStyle/>
        <a:p>
          <a:endParaRPr lang="en-US"/>
        </a:p>
      </dgm:t>
    </dgm:pt>
    <dgm:pt modelId="{9300EEDB-B63E-4669-A33D-1EA4834C21C7}" type="sibTrans" cxnId="{23FAC926-6DA6-4F82-BBB5-F50FC2410C14}">
      <dgm:prSet/>
      <dgm:spPr/>
      <dgm:t>
        <a:bodyPr/>
        <a:lstStyle/>
        <a:p>
          <a:endParaRPr lang="en-US"/>
        </a:p>
      </dgm:t>
    </dgm:pt>
    <dgm:pt modelId="{48CC0ECF-E33B-4BF5-8B37-FA802653C6B6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dirty="0"/>
            <a:t>Within </a:t>
          </a:r>
          <a:r>
            <a:rPr lang="en-GB" b="1" i="1" u="sng" dirty="0"/>
            <a:t>60 calendar</a:t>
          </a:r>
          <a:r>
            <a:rPr lang="en-GB" b="1" i="1" u="none" dirty="0"/>
            <a:t> </a:t>
          </a:r>
          <a:r>
            <a:rPr lang="en-GB" i="1" dirty="0"/>
            <a:t>days, the school will have completed the testing.</a:t>
          </a:r>
          <a:endParaRPr lang="en-US" dirty="0"/>
        </a:p>
      </dgm:t>
    </dgm:pt>
    <dgm:pt modelId="{D7D58706-B289-4001-9CC9-C9C15EF152C7}" type="parTrans" cxnId="{2DF3AF53-B318-47D5-9E9D-243A21738ED7}">
      <dgm:prSet/>
      <dgm:spPr/>
      <dgm:t>
        <a:bodyPr/>
        <a:lstStyle/>
        <a:p>
          <a:endParaRPr lang="en-US"/>
        </a:p>
      </dgm:t>
    </dgm:pt>
    <dgm:pt modelId="{190036A1-96F5-453D-BCD0-601CC7ADAF80}" type="sibTrans" cxnId="{2DF3AF53-B318-47D5-9E9D-243A21738ED7}">
      <dgm:prSet/>
      <dgm:spPr/>
      <dgm:t>
        <a:bodyPr/>
        <a:lstStyle/>
        <a:p>
          <a:endParaRPr lang="en-US"/>
        </a:p>
      </dgm:t>
    </dgm:pt>
    <dgm:pt modelId="{CBCF7F8E-81E9-44D7-8596-65AB334EE981}">
      <dgm:prSet/>
      <dgm:spPr/>
      <dgm:t>
        <a:bodyPr/>
        <a:lstStyle/>
        <a:p>
          <a:pPr>
            <a:lnSpc>
              <a:spcPct val="100000"/>
            </a:lnSpc>
          </a:pPr>
          <a:r>
            <a:rPr lang="en-GB" i="1" dirty="0"/>
            <a:t>Within </a:t>
          </a:r>
          <a:r>
            <a:rPr lang="en-GB" b="1" i="1" u="sng" dirty="0"/>
            <a:t>30 days after the testing</a:t>
          </a:r>
          <a:r>
            <a:rPr lang="en-GB" i="1" dirty="0"/>
            <a:t>, a </a:t>
          </a:r>
          <a:r>
            <a:rPr lang="en-GB" b="1" i="1" u="sng" dirty="0"/>
            <a:t>Programming Review Conference</a:t>
          </a:r>
          <a:r>
            <a:rPr lang="en-GB" b="1" i="1" u="none" dirty="0"/>
            <a:t> </a:t>
          </a:r>
          <a:r>
            <a:rPr lang="en-GB" i="1" dirty="0"/>
            <a:t>is held. Qualified school professionals and the parent meet to discuss whether the child is eligible for Special Education services, and if so, to develop and implement the child’s IEP.</a:t>
          </a:r>
          <a:endParaRPr lang="en-US" dirty="0"/>
        </a:p>
      </dgm:t>
    </dgm:pt>
    <dgm:pt modelId="{725355EC-1C8E-4901-89AD-A604AA29168A}" type="parTrans" cxnId="{A090C490-1316-40CA-9567-243C6B78985E}">
      <dgm:prSet/>
      <dgm:spPr/>
      <dgm:t>
        <a:bodyPr/>
        <a:lstStyle/>
        <a:p>
          <a:endParaRPr lang="en-US"/>
        </a:p>
      </dgm:t>
    </dgm:pt>
    <dgm:pt modelId="{57C45566-01F2-4535-8B8F-22E21D3843C1}" type="sibTrans" cxnId="{A090C490-1316-40CA-9567-243C6B78985E}">
      <dgm:prSet/>
      <dgm:spPr/>
      <dgm:t>
        <a:bodyPr/>
        <a:lstStyle/>
        <a:p>
          <a:endParaRPr lang="en-US"/>
        </a:p>
      </dgm:t>
    </dgm:pt>
    <dgm:pt modelId="{A256B147-AC22-4D24-9B83-BA1FA46D1B7D}" type="pres">
      <dgm:prSet presAssocID="{E2AA50D8-2DB0-4B75-BDAA-5D14C4244E83}" presName="Name0" presStyleCnt="0">
        <dgm:presLayoutVars>
          <dgm:dir/>
          <dgm:resizeHandles val="exact"/>
        </dgm:presLayoutVars>
      </dgm:prSet>
      <dgm:spPr/>
    </dgm:pt>
    <dgm:pt modelId="{BF2A422E-1F50-4573-B3C4-27E127B07F2A}" type="pres">
      <dgm:prSet presAssocID="{30D86925-054A-4F2B-9A8E-A0380F42A337}" presName="node" presStyleLbl="node1" presStyleIdx="0" presStyleCnt="4">
        <dgm:presLayoutVars>
          <dgm:bulletEnabled val="1"/>
        </dgm:presLayoutVars>
      </dgm:prSet>
      <dgm:spPr/>
    </dgm:pt>
    <dgm:pt modelId="{3EE70D57-C262-4F71-8F0D-14CEB66A5D75}" type="pres">
      <dgm:prSet presAssocID="{F1E3C51A-3111-41DA-9EF4-7920493E79AA}" presName="sibTrans" presStyleLbl="sibTrans1D1" presStyleIdx="0" presStyleCnt="3"/>
      <dgm:spPr/>
    </dgm:pt>
    <dgm:pt modelId="{12948314-210C-4A29-BFDB-627A27C02A9F}" type="pres">
      <dgm:prSet presAssocID="{F1E3C51A-3111-41DA-9EF4-7920493E79AA}" presName="connectorText" presStyleLbl="sibTrans1D1" presStyleIdx="0" presStyleCnt="3"/>
      <dgm:spPr/>
    </dgm:pt>
    <dgm:pt modelId="{75AA83FA-25C4-4B79-A1A7-FAA8495CAA0C}" type="pres">
      <dgm:prSet presAssocID="{0AB745B6-D70C-42BF-B71C-62EAEE0FEF8C}" presName="node" presStyleLbl="node1" presStyleIdx="1" presStyleCnt="4">
        <dgm:presLayoutVars>
          <dgm:bulletEnabled val="1"/>
        </dgm:presLayoutVars>
      </dgm:prSet>
      <dgm:spPr/>
    </dgm:pt>
    <dgm:pt modelId="{22144FD9-77FF-437D-93DE-3057B9FA93B4}" type="pres">
      <dgm:prSet presAssocID="{9300EEDB-B63E-4669-A33D-1EA4834C21C7}" presName="sibTrans" presStyleLbl="sibTrans1D1" presStyleIdx="1" presStyleCnt="3"/>
      <dgm:spPr/>
    </dgm:pt>
    <dgm:pt modelId="{29B059F3-FE64-420C-A946-3D0CD1557009}" type="pres">
      <dgm:prSet presAssocID="{9300EEDB-B63E-4669-A33D-1EA4834C21C7}" presName="connectorText" presStyleLbl="sibTrans1D1" presStyleIdx="1" presStyleCnt="3"/>
      <dgm:spPr/>
    </dgm:pt>
    <dgm:pt modelId="{F67B4D67-D2A8-40B3-A4BE-752F0BFE519A}" type="pres">
      <dgm:prSet presAssocID="{48CC0ECF-E33B-4BF5-8B37-FA802653C6B6}" presName="node" presStyleLbl="node1" presStyleIdx="2" presStyleCnt="4">
        <dgm:presLayoutVars>
          <dgm:bulletEnabled val="1"/>
        </dgm:presLayoutVars>
      </dgm:prSet>
      <dgm:spPr/>
    </dgm:pt>
    <dgm:pt modelId="{A76A7BDD-3490-4A41-A4D8-8DE5690C6113}" type="pres">
      <dgm:prSet presAssocID="{190036A1-96F5-453D-BCD0-601CC7ADAF80}" presName="sibTrans" presStyleLbl="sibTrans1D1" presStyleIdx="2" presStyleCnt="3"/>
      <dgm:spPr/>
    </dgm:pt>
    <dgm:pt modelId="{D2E35F97-9D4D-4902-A06F-F3BC67DE78E1}" type="pres">
      <dgm:prSet presAssocID="{190036A1-96F5-453D-BCD0-601CC7ADAF80}" presName="connectorText" presStyleLbl="sibTrans1D1" presStyleIdx="2" presStyleCnt="3"/>
      <dgm:spPr/>
    </dgm:pt>
    <dgm:pt modelId="{9085FBD5-B309-4ED7-AA89-66BF22AD6246}" type="pres">
      <dgm:prSet presAssocID="{CBCF7F8E-81E9-44D7-8596-65AB334EE981}" presName="node" presStyleLbl="node1" presStyleIdx="3" presStyleCnt="4">
        <dgm:presLayoutVars>
          <dgm:bulletEnabled val="1"/>
        </dgm:presLayoutVars>
      </dgm:prSet>
      <dgm:spPr/>
    </dgm:pt>
  </dgm:ptLst>
  <dgm:cxnLst>
    <dgm:cxn modelId="{313F1B10-4B5F-47CF-B19B-273AA93FA8B0}" type="presOf" srcId="{190036A1-96F5-453D-BCD0-601CC7ADAF80}" destId="{D2E35F97-9D4D-4902-A06F-F3BC67DE78E1}" srcOrd="1" destOrd="0" presId="urn:microsoft.com/office/officeart/2016/7/layout/RepeatingBendingProcessNew"/>
    <dgm:cxn modelId="{23FAC926-6DA6-4F82-BBB5-F50FC2410C14}" srcId="{E2AA50D8-2DB0-4B75-BDAA-5D14C4244E83}" destId="{0AB745B6-D70C-42BF-B71C-62EAEE0FEF8C}" srcOrd="1" destOrd="0" parTransId="{4D455844-07D9-49FA-9EBC-5C36FBF75600}" sibTransId="{9300EEDB-B63E-4669-A33D-1EA4834C21C7}"/>
    <dgm:cxn modelId="{4244FB61-A006-49AD-BAEA-9966472C5306}" type="presOf" srcId="{0AB745B6-D70C-42BF-B71C-62EAEE0FEF8C}" destId="{75AA83FA-25C4-4B79-A1A7-FAA8495CAA0C}" srcOrd="0" destOrd="0" presId="urn:microsoft.com/office/officeart/2016/7/layout/RepeatingBendingProcessNew"/>
    <dgm:cxn modelId="{E0A66B53-4E94-49F5-8CC0-D9E46B170F76}" type="presOf" srcId="{30D86925-054A-4F2B-9A8E-A0380F42A337}" destId="{BF2A422E-1F50-4573-B3C4-27E127B07F2A}" srcOrd="0" destOrd="0" presId="urn:microsoft.com/office/officeart/2016/7/layout/RepeatingBendingProcessNew"/>
    <dgm:cxn modelId="{2DF3AF53-B318-47D5-9E9D-243A21738ED7}" srcId="{E2AA50D8-2DB0-4B75-BDAA-5D14C4244E83}" destId="{48CC0ECF-E33B-4BF5-8B37-FA802653C6B6}" srcOrd="2" destOrd="0" parTransId="{D7D58706-B289-4001-9CC9-C9C15EF152C7}" sibTransId="{190036A1-96F5-453D-BCD0-601CC7ADAF80}"/>
    <dgm:cxn modelId="{24648279-5F88-4F3B-882E-FCEB83A872B7}" srcId="{E2AA50D8-2DB0-4B75-BDAA-5D14C4244E83}" destId="{30D86925-054A-4F2B-9A8E-A0380F42A337}" srcOrd="0" destOrd="0" parTransId="{2DCDD216-B1A7-4285-AA0E-23573F0E37D2}" sibTransId="{F1E3C51A-3111-41DA-9EF4-7920493E79AA}"/>
    <dgm:cxn modelId="{A090C490-1316-40CA-9567-243C6B78985E}" srcId="{E2AA50D8-2DB0-4B75-BDAA-5D14C4244E83}" destId="{CBCF7F8E-81E9-44D7-8596-65AB334EE981}" srcOrd="3" destOrd="0" parTransId="{725355EC-1C8E-4901-89AD-A604AA29168A}" sibTransId="{57C45566-01F2-4535-8B8F-22E21D3843C1}"/>
    <dgm:cxn modelId="{692C4692-4A83-456F-AE6D-9D1684991D11}" type="presOf" srcId="{9300EEDB-B63E-4669-A33D-1EA4834C21C7}" destId="{29B059F3-FE64-420C-A946-3D0CD1557009}" srcOrd="1" destOrd="0" presId="urn:microsoft.com/office/officeart/2016/7/layout/RepeatingBendingProcessNew"/>
    <dgm:cxn modelId="{235AF4B2-04D2-4619-8D36-CACFC68F93E8}" type="presOf" srcId="{F1E3C51A-3111-41DA-9EF4-7920493E79AA}" destId="{3EE70D57-C262-4F71-8F0D-14CEB66A5D75}" srcOrd="0" destOrd="0" presId="urn:microsoft.com/office/officeart/2016/7/layout/RepeatingBendingProcessNew"/>
    <dgm:cxn modelId="{58187DCD-6870-4404-9E62-6978091C3B8E}" type="presOf" srcId="{48CC0ECF-E33B-4BF5-8B37-FA802653C6B6}" destId="{F67B4D67-D2A8-40B3-A4BE-752F0BFE519A}" srcOrd="0" destOrd="0" presId="urn:microsoft.com/office/officeart/2016/7/layout/RepeatingBendingProcessNew"/>
    <dgm:cxn modelId="{2713E8DA-DF2F-4F52-8C8E-AB5046B04AF2}" type="presOf" srcId="{F1E3C51A-3111-41DA-9EF4-7920493E79AA}" destId="{12948314-210C-4A29-BFDB-627A27C02A9F}" srcOrd="1" destOrd="0" presId="urn:microsoft.com/office/officeart/2016/7/layout/RepeatingBendingProcessNew"/>
    <dgm:cxn modelId="{4A993FE8-1D5B-4CE9-A2D3-9883DE60A01B}" type="presOf" srcId="{9300EEDB-B63E-4669-A33D-1EA4834C21C7}" destId="{22144FD9-77FF-437D-93DE-3057B9FA93B4}" srcOrd="0" destOrd="0" presId="urn:microsoft.com/office/officeart/2016/7/layout/RepeatingBendingProcessNew"/>
    <dgm:cxn modelId="{6F1095F5-699D-469F-B627-E970E34C76DB}" type="presOf" srcId="{CBCF7F8E-81E9-44D7-8596-65AB334EE981}" destId="{9085FBD5-B309-4ED7-AA89-66BF22AD6246}" srcOrd="0" destOrd="0" presId="urn:microsoft.com/office/officeart/2016/7/layout/RepeatingBendingProcessNew"/>
    <dgm:cxn modelId="{25F075FA-3651-4D04-BEBE-6870DA6FC5BF}" type="presOf" srcId="{E2AA50D8-2DB0-4B75-BDAA-5D14C4244E83}" destId="{A256B147-AC22-4D24-9B83-BA1FA46D1B7D}" srcOrd="0" destOrd="0" presId="urn:microsoft.com/office/officeart/2016/7/layout/RepeatingBendingProcessNew"/>
    <dgm:cxn modelId="{D86524FC-8B01-4887-83E1-E5B43295A72B}" type="presOf" srcId="{190036A1-96F5-453D-BCD0-601CC7ADAF80}" destId="{A76A7BDD-3490-4A41-A4D8-8DE5690C6113}" srcOrd="0" destOrd="0" presId="urn:microsoft.com/office/officeart/2016/7/layout/RepeatingBendingProcessNew"/>
    <dgm:cxn modelId="{EF0D3940-3D00-4D8D-83A1-E2D7043AB1D7}" type="presParOf" srcId="{A256B147-AC22-4D24-9B83-BA1FA46D1B7D}" destId="{BF2A422E-1F50-4573-B3C4-27E127B07F2A}" srcOrd="0" destOrd="0" presId="urn:microsoft.com/office/officeart/2016/7/layout/RepeatingBendingProcessNew"/>
    <dgm:cxn modelId="{D97484B6-8D69-4EEF-B814-9786E2345ED0}" type="presParOf" srcId="{A256B147-AC22-4D24-9B83-BA1FA46D1B7D}" destId="{3EE70D57-C262-4F71-8F0D-14CEB66A5D75}" srcOrd="1" destOrd="0" presId="urn:microsoft.com/office/officeart/2016/7/layout/RepeatingBendingProcessNew"/>
    <dgm:cxn modelId="{83F220A7-C1CD-4958-8B13-735704EC37D5}" type="presParOf" srcId="{3EE70D57-C262-4F71-8F0D-14CEB66A5D75}" destId="{12948314-210C-4A29-BFDB-627A27C02A9F}" srcOrd="0" destOrd="0" presId="urn:microsoft.com/office/officeart/2016/7/layout/RepeatingBendingProcessNew"/>
    <dgm:cxn modelId="{321C934D-9276-4695-8BE2-BE19368196EF}" type="presParOf" srcId="{A256B147-AC22-4D24-9B83-BA1FA46D1B7D}" destId="{75AA83FA-25C4-4B79-A1A7-FAA8495CAA0C}" srcOrd="2" destOrd="0" presId="urn:microsoft.com/office/officeart/2016/7/layout/RepeatingBendingProcessNew"/>
    <dgm:cxn modelId="{E58580B4-ED02-4A16-A630-AF7B35DF3C3C}" type="presParOf" srcId="{A256B147-AC22-4D24-9B83-BA1FA46D1B7D}" destId="{22144FD9-77FF-437D-93DE-3057B9FA93B4}" srcOrd="3" destOrd="0" presId="urn:microsoft.com/office/officeart/2016/7/layout/RepeatingBendingProcessNew"/>
    <dgm:cxn modelId="{27F00D42-0C8B-4799-AF14-6A632F99A0F6}" type="presParOf" srcId="{22144FD9-77FF-437D-93DE-3057B9FA93B4}" destId="{29B059F3-FE64-420C-A946-3D0CD1557009}" srcOrd="0" destOrd="0" presId="urn:microsoft.com/office/officeart/2016/7/layout/RepeatingBendingProcessNew"/>
    <dgm:cxn modelId="{3A73953F-0B73-4A94-9963-12E23E8252F4}" type="presParOf" srcId="{A256B147-AC22-4D24-9B83-BA1FA46D1B7D}" destId="{F67B4D67-D2A8-40B3-A4BE-752F0BFE519A}" srcOrd="4" destOrd="0" presId="urn:microsoft.com/office/officeart/2016/7/layout/RepeatingBendingProcessNew"/>
    <dgm:cxn modelId="{A2CE17F7-F979-4593-9DE9-2AAB44FD1245}" type="presParOf" srcId="{A256B147-AC22-4D24-9B83-BA1FA46D1B7D}" destId="{A76A7BDD-3490-4A41-A4D8-8DE5690C6113}" srcOrd="5" destOrd="0" presId="urn:microsoft.com/office/officeart/2016/7/layout/RepeatingBendingProcessNew"/>
    <dgm:cxn modelId="{84C7DA2B-C716-40C8-B012-5BB63FA8756C}" type="presParOf" srcId="{A76A7BDD-3490-4A41-A4D8-8DE5690C6113}" destId="{D2E35F97-9D4D-4902-A06F-F3BC67DE78E1}" srcOrd="0" destOrd="0" presId="urn:microsoft.com/office/officeart/2016/7/layout/RepeatingBendingProcessNew"/>
    <dgm:cxn modelId="{BE0C8919-6E0D-4D89-B1BF-CE3E650B7E16}" type="presParOf" srcId="{A256B147-AC22-4D24-9B83-BA1FA46D1B7D}" destId="{9085FBD5-B309-4ED7-AA89-66BF22AD6246}" srcOrd="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623EC2C-DC21-4B35-B9BF-77BAB23AFEEE}" type="doc">
      <dgm:prSet loTypeId="urn:microsoft.com/office/officeart/2005/8/layout/hProcess3" loCatId="process" qsTypeId="urn:microsoft.com/office/officeart/2005/8/quickstyle/simple1" qsCatId="simple" csTypeId="urn:microsoft.com/office/officeart/2005/8/colors/accent1_4" csCatId="accent1" phldr="1"/>
      <dgm:spPr/>
    </dgm:pt>
    <dgm:pt modelId="{BD8CF931-6DAB-4104-A452-A73F2B3431EA}">
      <dgm:prSet phldrT="[Text]"/>
      <dgm:spPr/>
      <dgm:t>
        <a:bodyPr/>
        <a:lstStyle/>
        <a:p>
          <a:r>
            <a:rPr lang="en-GB" i="1" dirty="0"/>
            <a:t>From the date of the Referral Conference, the district has a total of </a:t>
          </a:r>
          <a:r>
            <a:rPr lang="en-GB" b="1" i="1" u="sng" dirty="0"/>
            <a:t>90 CALENDAR DAYS</a:t>
          </a:r>
          <a:r>
            <a:rPr lang="en-GB" i="1" dirty="0"/>
            <a:t> to complete the assessment(s), develop the IEP, and place the student in Special Education. </a:t>
          </a:r>
          <a:endParaRPr lang="en-US" dirty="0"/>
        </a:p>
      </dgm:t>
    </dgm:pt>
    <dgm:pt modelId="{4834453F-C981-4AD4-BBC8-BC468C28C004}" type="parTrans" cxnId="{B64D931A-D217-4245-A03E-82BDC70A5C02}">
      <dgm:prSet/>
      <dgm:spPr/>
      <dgm:t>
        <a:bodyPr/>
        <a:lstStyle/>
        <a:p>
          <a:endParaRPr lang="en-US"/>
        </a:p>
      </dgm:t>
    </dgm:pt>
    <dgm:pt modelId="{05B25AE7-333A-422F-B81B-965DBA474FBF}" type="sibTrans" cxnId="{B64D931A-D217-4245-A03E-82BDC70A5C02}">
      <dgm:prSet/>
      <dgm:spPr/>
      <dgm:t>
        <a:bodyPr/>
        <a:lstStyle/>
        <a:p>
          <a:endParaRPr lang="en-US"/>
        </a:p>
      </dgm:t>
    </dgm:pt>
    <dgm:pt modelId="{D9BA11B7-8CFA-454C-8F25-0A593C4C0C92}" type="pres">
      <dgm:prSet presAssocID="{2623EC2C-DC21-4B35-B9BF-77BAB23AFEEE}" presName="Name0" presStyleCnt="0">
        <dgm:presLayoutVars>
          <dgm:dir/>
          <dgm:animLvl val="lvl"/>
          <dgm:resizeHandles val="exact"/>
        </dgm:presLayoutVars>
      </dgm:prSet>
      <dgm:spPr/>
    </dgm:pt>
    <dgm:pt modelId="{3C7ABD23-0B27-4EFF-82F9-98228B733865}" type="pres">
      <dgm:prSet presAssocID="{2623EC2C-DC21-4B35-B9BF-77BAB23AFEEE}" presName="dummy" presStyleCnt="0"/>
      <dgm:spPr/>
    </dgm:pt>
    <dgm:pt modelId="{947595AC-40EB-4935-A6DD-9144BF92FD8B}" type="pres">
      <dgm:prSet presAssocID="{2623EC2C-DC21-4B35-B9BF-77BAB23AFEEE}" presName="linH" presStyleCnt="0"/>
      <dgm:spPr/>
    </dgm:pt>
    <dgm:pt modelId="{26DC4268-1EE7-4A3A-A873-5CA49DF5F80E}" type="pres">
      <dgm:prSet presAssocID="{2623EC2C-DC21-4B35-B9BF-77BAB23AFEEE}" presName="padding1" presStyleCnt="0"/>
      <dgm:spPr/>
    </dgm:pt>
    <dgm:pt modelId="{BA0974AE-5BA3-4D5C-B784-E5456D75A5BC}" type="pres">
      <dgm:prSet presAssocID="{BD8CF931-6DAB-4104-A452-A73F2B3431EA}" presName="linV" presStyleCnt="0"/>
      <dgm:spPr/>
    </dgm:pt>
    <dgm:pt modelId="{C4921E25-17FA-40E6-A896-331DCF88DF3A}" type="pres">
      <dgm:prSet presAssocID="{BD8CF931-6DAB-4104-A452-A73F2B3431EA}" presName="spVertical1" presStyleCnt="0"/>
      <dgm:spPr/>
    </dgm:pt>
    <dgm:pt modelId="{E9F9EDCC-AEFE-4731-BDF3-7F2873D1CBE6}" type="pres">
      <dgm:prSet presAssocID="{BD8CF931-6DAB-4104-A452-A73F2B3431EA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C4F3BD6B-A502-445E-BCCA-F92AECAD29B6}" type="pres">
      <dgm:prSet presAssocID="{BD8CF931-6DAB-4104-A452-A73F2B3431EA}" presName="spVertical2" presStyleCnt="0"/>
      <dgm:spPr/>
    </dgm:pt>
    <dgm:pt modelId="{036442A5-1ED2-4FDC-B3C5-118CD276838B}" type="pres">
      <dgm:prSet presAssocID="{BD8CF931-6DAB-4104-A452-A73F2B3431EA}" presName="spVertical3" presStyleCnt="0"/>
      <dgm:spPr/>
    </dgm:pt>
    <dgm:pt modelId="{B4438E7A-8103-4A7D-A0DE-6338A98610A4}" type="pres">
      <dgm:prSet presAssocID="{2623EC2C-DC21-4B35-B9BF-77BAB23AFEEE}" presName="padding2" presStyleCnt="0"/>
      <dgm:spPr/>
    </dgm:pt>
    <dgm:pt modelId="{42A3B54F-8768-4A7B-97EB-30D97953C888}" type="pres">
      <dgm:prSet presAssocID="{2623EC2C-DC21-4B35-B9BF-77BAB23AFEEE}" presName="negArrow" presStyleCnt="0"/>
      <dgm:spPr/>
    </dgm:pt>
    <dgm:pt modelId="{A1891AF5-DE2F-4DC9-B7CD-2C78ECAB741B}" type="pres">
      <dgm:prSet presAssocID="{2623EC2C-DC21-4B35-B9BF-77BAB23AFEEE}" presName="backgroundArrow" presStyleLbl="node1" presStyleIdx="0" presStyleCnt="1"/>
      <dgm:spPr/>
    </dgm:pt>
  </dgm:ptLst>
  <dgm:cxnLst>
    <dgm:cxn modelId="{B64D931A-D217-4245-A03E-82BDC70A5C02}" srcId="{2623EC2C-DC21-4B35-B9BF-77BAB23AFEEE}" destId="{BD8CF931-6DAB-4104-A452-A73F2B3431EA}" srcOrd="0" destOrd="0" parTransId="{4834453F-C981-4AD4-BBC8-BC468C28C004}" sibTransId="{05B25AE7-333A-422F-B81B-965DBA474FBF}"/>
    <dgm:cxn modelId="{94C8B57A-2A23-4CC0-A444-DC62E57FB948}" type="presOf" srcId="{2623EC2C-DC21-4B35-B9BF-77BAB23AFEEE}" destId="{D9BA11B7-8CFA-454C-8F25-0A593C4C0C92}" srcOrd="0" destOrd="0" presId="urn:microsoft.com/office/officeart/2005/8/layout/hProcess3"/>
    <dgm:cxn modelId="{009A1895-D66B-42E7-9218-6ACB9B136685}" type="presOf" srcId="{BD8CF931-6DAB-4104-A452-A73F2B3431EA}" destId="{E9F9EDCC-AEFE-4731-BDF3-7F2873D1CBE6}" srcOrd="0" destOrd="0" presId="urn:microsoft.com/office/officeart/2005/8/layout/hProcess3"/>
    <dgm:cxn modelId="{54F08D4F-A2EE-4F62-8073-7C762D007968}" type="presParOf" srcId="{D9BA11B7-8CFA-454C-8F25-0A593C4C0C92}" destId="{3C7ABD23-0B27-4EFF-82F9-98228B733865}" srcOrd="0" destOrd="0" presId="urn:microsoft.com/office/officeart/2005/8/layout/hProcess3"/>
    <dgm:cxn modelId="{995665BC-C2F9-4671-BB1D-FC3DABCD915A}" type="presParOf" srcId="{D9BA11B7-8CFA-454C-8F25-0A593C4C0C92}" destId="{947595AC-40EB-4935-A6DD-9144BF92FD8B}" srcOrd="1" destOrd="0" presId="urn:microsoft.com/office/officeart/2005/8/layout/hProcess3"/>
    <dgm:cxn modelId="{3C63E1E3-F488-4C2F-A6D0-288BEC0A55F0}" type="presParOf" srcId="{947595AC-40EB-4935-A6DD-9144BF92FD8B}" destId="{26DC4268-1EE7-4A3A-A873-5CA49DF5F80E}" srcOrd="0" destOrd="0" presId="urn:microsoft.com/office/officeart/2005/8/layout/hProcess3"/>
    <dgm:cxn modelId="{A00819E2-F5A7-409E-A403-31A9442698BB}" type="presParOf" srcId="{947595AC-40EB-4935-A6DD-9144BF92FD8B}" destId="{BA0974AE-5BA3-4D5C-B784-E5456D75A5BC}" srcOrd="1" destOrd="0" presId="urn:microsoft.com/office/officeart/2005/8/layout/hProcess3"/>
    <dgm:cxn modelId="{7CC0C682-BE38-42CF-95A1-9BA4EA6C1B71}" type="presParOf" srcId="{BA0974AE-5BA3-4D5C-B784-E5456D75A5BC}" destId="{C4921E25-17FA-40E6-A896-331DCF88DF3A}" srcOrd="0" destOrd="0" presId="urn:microsoft.com/office/officeart/2005/8/layout/hProcess3"/>
    <dgm:cxn modelId="{D6DEBA84-A286-47C4-AE88-86D257F5B52A}" type="presParOf" srcId="{BA0974AE-5BA3-4D5C-B784-E5456D75A5BC}" destId="{E9F9EDCC-AEFE-4731-BDF3-7F2873D1CBE6}" srcOrd="1" destOrd="0" presId="urn:microsoft.com/office/officeart/2005/8/layout/hProcess3"/>
    <dgm:cxn modelId="{52A9558B-0AF3-4A93-AA9C-E24C80180FE6}" type="presParOf" srcId="{BA0974AE-5BA3-4D5C-B784-E5456D75A5BC}" destId="{C4F3BD6B-A502-445E-BCCA-F92AECAD29B6}" srcOrd="2" destOrd="0" presId="urn:microsoft.com/office/officeart/2005/8/layout/hProcess3"/>
    <dgm:cxn modelId="{1E438236-9A97-4E55-8FE3-7FA45DEBEB1C}" type="presParOf" srcId="{BA0974AE-5BA3-4D5C-B784-E5456D75A5BC}" destId="{036442A5-1ED2-4FDC-B3C5-118CD276838B}" srcOrd="3" destOrd="0" presId="urn:microsoft.com/office/officeart/2005/8/layout/hProcess3"/>
    <dgm:cxn modelId="{6671BBA6-FC09-4C09-A55F-35428A0F1714}" type="presParOf" srcId="{947595AC-40EB-4935-A6DD-9144BF92FD8B}" destId="{B4438E7A-8103-4A7D-A0DE-6338A98610A4}" srcOrd="2" destOrd="0" presId="urn:microsoft.com/office/officeart/2005/8/layout/hProcess3"/>
    <dgm:cxn modelId="{58722F81-B47F-4D6C-83C0-EC8D17A0844C}" type="presParOf" srcId="{947595AC-40EB-4935-A6DD-9144BF92FD8B}" destId="{42A3B54F-8768-4A7B-97EB-30D97953C888}" srcOrd="3" destOrd="0" presId="urn:microsoft.com/office/officeart/2005/8/layout/hProcess3"/>
    <dgm:cxn modelId="{3D6FD416-3320-40BE-ADAA-F8B1890D8E02}" type="presParOf" srcId="{947595AC-40EB-4935-A6DD-9144BF92FD8B}" destId="{A1891AF5-DE2F-4DC9-B7CD-2C78ECAB741B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88F14DE-8A33-446C-9AAC-B407FBB345FF}" type="doc">
      <dgm:prSet loTypeId="urn:microsoft.com/office/officeart/2005/8/layout/hierarchy5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3797945-CE38-4232-A2DB-ACED0CF2FCC1}">
      <dgm:prSet/>
      <dgm:spPr/>
      <dgm:t>
        <a:bodyPr/>
        <a:lstStyle/>
        <a:p>
          <a:r>
            <a:rPr lang="en-US" b="1" u="sng" dirty="0"/>
            <a:t>F</a:t>
          </a:r>
          <a:r>
            <a:rPr lang="en-US" u="sng" dirty="0"/>
            <a:t>unctional </a:t>
          </a:r>
          <a:r>
            <a:rPr lang="en-US" b="1" u="sng" dirty="0"/>
            <a:t>B</a:t>
          </a:r>
          <a:r>
            <a:rPr lang="en-US" u="sng" dirty="0"/>
            <a:t>ehavior </a:t>
          </a:r>
          <a:r>
            <a:rPr lang="en-US" b="1" u="sng" dirty="0"/>
            <a:t>A</a:t>
          </a:r>
          <a:r>
            <a:rPr lang="en-US" u="sng" dirty="0"/>
            <a:t>ssessment (FBA)</a:t>
          </a:r>
          <a:r>
            <a:rPr lang="en-US" dirty="0"/>
            <a:t> –Behavior data collected through classroom observation.  Most districts have a Behavior Support Specialist that can conduct an FBA. </a:t>
          </a:r>
        </a:p>
      </dgm:t>
    </dgm:pt>
    <dgm:pt modelId="{E5BFA558-F385-4722-9265-EB8B384B7640}" type="parTrans" cxnId="{6F243BA6-16BB-4BC2-BEBA-B5A7CE8DE9B4}">
      <dgm:prSet/>
      <dgm:spPr/>
      <dgm:t>
        <a:bodyPr/>
        <a:lstStyle/>
        <a:p>
          <a:endParaRPr lang="en-US"/>
        </a:p>
      </dgm:t>
    </dgm:pt>
    <dgm:pt modelId="{DED0358B-2B00-454E-BDBD-4FBB7D747F5E}" type="sibTrans" cxnId="{6F243BA6-16BB-4BC2-BEBA-B5A7CE8DE9B4}">
      <dgm:prSet/>
      <dgm:spPr/>
      <dgm:t>
        <a:bodyPr/>
        <a:lstStyle/>
        <a:p>
          <a:endParaRPr lang="en-US"/>
        </a:p>
      </dgm:t>
    </dgm:pt>
    <dgm:pt modelId="{8344CA23-A97F-40C3-B391-2CBEAB507A67}">
      <dgm:prSet/>
      <dgm:spPr/>
      <dgm:t>
        <a:bodyPr/>
        <a:lstStyle/>
        <a:p>
          <a:r>
            <a:rPr lang="en-US" b="1" u="sng"/>
            <a:t>Behavior Intervention/Support Plan (BIP)</a:t>
          </a:r>
          <a:r>
            <a:rPr lang="en-US" b="1"/>
            <a:t> </a:t>
          </a:r>
          <a:r>
            <a:rPr lang="en-US"/>
            <a:t>is best if it is developed with data compiled from the FBA.</a:t>
          </a:r>
        </a:p>
      </dgm:t>
    </dgm:pt>
    <dgm:pt modelId="{A1379941-E1F8-4BEC-B203-602B8046E8D7}" type="parTrans" cxnId="{087E32A6-C2B0-4F1A-B745-8852E7064849}">
      <dgm:prSet/>
      <dgm:spPr/>
      <dgm:t>
        <a:bodyPr/>
        <a:lstStyle/>
        <a:p>
          <a:endParaRPr lang="en-US"/>
        </a:p>
      </dgm:t>
    </dgm:pt>
    <dgm:pt modelId="{2F35F30E-087B-4B07-A622-260C2A482B34}" type="sibTrans" cxnId="{087E32A6-C2B0-4F1A-B745-8852E7064849}">
      <dgm:prSet/>
      <dgm:spPr/>
      <dgm:t>
        <a:bodyPr/>
        <a:lstStyle/>
        <a:p>
          <a:endParaRPr lang="en-US"/>
        </a:p>
      </dgm:t>
    </dgm:pt>
    <dgm:pt modelId="{536FB126-EF6A-4F54-8210-6923A63586BA}" type="pres">
      <dgm:prSet presAssocID="{C88F14DE-8A33-446C-9AAC-B407FBB345FF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EB478929-AD22-4A13-A4BB-978ECC3A16C2}" type="pres">
      <dgm:prSet presAssocID="{C88F14DE-8A33-446C-9AAC-B407FBB345FF}" presName="hierFlow" presStyleCnt="0"/>
      <dgm:spPr/>
    </dgm:pt>
    <dgm:pt modelId="{42C73E79-A324-40D1-9AA3-9D3C6667C112}" type="pres">
      <dgm:prSet presAssocID="{C88F14DE-8A33-446C-9AAC-B407FBB345FF}" presName="firstBuf" presStyleCnt="0"/>
      <dgm:spPr/>
    </dgm:pt>
    <dgm:pt modelId="{305610E2-63EA-4A12-A898-3D554503FAB6}" type="pres">
      <dgm:prSet presAssocID="{C88F14DE-8A33-446C-9AAC-B407FBB345FF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51CEAFEF-9147-4958-A87A-FF1BD616B3C0}" type="pres">
      <dgm:prSet presAssocID="{43797945-CE38-4232-A2DB-ACED0CF2FCC1}" presName="Name17" presStyleCnt="0"/>
      <dgm:spPr/>
    </dgm:pt>
    <dgm:pt modelId="{63205FC0-1317-4937-A8A9-A4A1CDDD5180}" type="pres">
      <dgm:prSet presAssocID="{43797945-CE38-4232-A2DB-ACED0CF2FCC1}" presName="level1Shape" presStyleLbl="node0" presStyleIdx="0" presStyleCnt="1">
        <dgm:presLayoutVars>
          <dgm:chPref val="3"/>
        </dgm:presLayoutVars>
      </dgm:prSet>
      <dgm:spPr/>
    </dgm:pt>
    <dgm:pt modelId="{EF049B3E-4899-401C-B552-505F354720C2}" type="pres">
      <dgm:prSet presAssocID="{43797945-CE38-4232-A2DB-ACED0CF2FCC1}" presName="hierChild2" presStyleCnt="0"/>
      <dgm:spPr/>
    </dgm:pt>
    <dgm:pt modelId="{B7F8C28D-050A-465B-AA4A-354B97FBB81F}" type="pres">
      <dgm:prSet presAssocID="{C88F14DE-8A33-446C-9AAC-B407FBB345FF}" presName="bgShapesFlow" presStyleCnt="0"/>
      <dgm:spPr/>
    </dgm:pt>
    <dgm:pt modelId="{C65C7A1C-F4CD-4293-BFC9-CAB056D41832}" type="pres">
      <dgm:prSet presAssocID="{8344CA23-A97F-40C3-B391-2CBEAB507A67}" presName="rectComp" presStyleCnt="0"/>
      <dgm:spPr/>
    </dgm:pt>
    <dgm:pt modelId="{40C8339A-3F42-48D0-93C4-3386E0619852}" type="pres">
      <dgm:prSet presAssocID="{8344CA23-A97F-40C3-B391-2CBEAB507A67}" presName="bgRect" presStyleLbl="bgShp" presStyleIdx="0" presStyleCnt="1"/>
      <dgm:spPr/>
    </dgm:pt>
    <dgm:pt modelId="{2197CF52-8259-4798-A4D1-6228B9C1FD7A}" type="pres">
      <dgm:prSet presAssocID="{8344CA23-A97F-40C3-B391-2CBEAB507A67}" presName="bgRectTx" presStyleLbl="bgShp" presStyleIdx="0" presStyleCnt="1">
        <dgm:presLayoutVars>
          <dgm:bulletEnabled val="1"/>
        </dgm:presLayoutVars>
      </dgm:prSet>
      <dgm:spPr/>
    </dgm:pt>
  </dgm:ptLst>
  <dgm:cxnLst>
    <dgm:cxn modelId="{D575A32E-6D01-4DBF-9C2E-8B68A1108C13}" type="presOf" srcId="{8344CA23-A97F-40C3-B391-2CBEAB507A67}" destId="{40C8339A-3F42-48D0-93C4-3386E0619852}" srcOrd="0" destOrd="0" presId="urn:microsoft.com/office/officeart/2005/8/layout/hierarchy5"/>
    <dgm:cxn modelId="{3C02A48E-E8D6-48EF-A0A3-F7C73261FE60}" type="presOf" srcId="{C88F14DE-8A33-446C-9AAC-B407FBB345FF}" destId="{536FB126-EF6A-4F54-8210-6923A63586BA}" srcOrd="0" destOrd="0" presId="urn:microsoft.com/office/officeart/2005/8/layout/hierarchy5"/>
    <dgm:cxn modelId="{ADEAB99D-7F20-4B05-99EE-99F139D24248}" type="presOf" srcId="{43797945-CE38-4232-A2DB-ACED0CF2FCC1}" destId="{63205FC0-1317-4937-A8A9-A4A1CDDD5180}" srcOrd="0" destOrd="0" presId="urn:microsoft.com/office/officeart/2005/8/layout/hierarchy5"/>
    <dgm:cxn modelId="{087E32A6-C2B0-4F1A-B745-8852E7064849}" srcId="{C88F14DE-8A33-446C-9AAC-B407FBB345FF}" destId="{8344CA23-A97F-40C3-B391-2CBEAB507A67}" srcOrd="1" destOrd="0" parTransId="{A1379941-E1F8-4BEC-B203-602B8046E8D7}" sibTransId="{2F35F30E-087B-4B07-A622-260C2A482B34}"/>
    <dgm:cxn modelId="{6F243BA6-16BB-4BC2-BEBA-B5A7CE8DE9B4}" srcId="{C88F14DE-8A33-446C-9AAC-B407FBB345FF}" destId="{43797945-CE38-4232-A2DB-ACED0CF2FCC1}" srcOrd="0" destOrd="0" parTransId="{E5BFA558-F385-4722-9265-EB8B384B7640}" sibTransId="{DED0358B-2B00-454E-BDBD-4FBB7D747F5E}"/>
    <dgm:cxn modelId="{76B37CD5-F490-4932-A324-4D273E3EA464}" type="presOf" srcId="{8344CA23-A97F-40C3-B391-2CBEAB507A67}" destId="{2197CF52-8259-4798-A4D1-6228B9C1FD7A}" srcOrd="1" destOrd="0" presId="urn:microsoft.com/office/officeart/2005/8/layout/hierarchy5"/>
    <dgm:cxn modelId="{1D04F5C6-9D25-4C52-8718-6C336422F317}" type="presParOf" srcId="{536FB126-EF6A-4F54-8210-6923A63586BA}" destId="{EB478929-AD22-4A13-A4BB-978ECC3A16C2}" srcOrd="0" destOrd="0" presId="urn:microsoft.com/office/officeart/2005/8/layout/hierarchy5"/>
    <dgm:cxn modelId="{F603356C-E54A-4D1E-BA4B-DF98EF0E3E77}" type="presParOf" srcId="{EB478929-AD22-4A13-A4BB-978ECC3A16C2}" destId="{42C73E79-A324-40D1-9AA3-9D3C6667C112}" srcOrd="0" destOrd="0" presId="urn:microsoft.com/office/officeart/2005/8/layout/hierarchy5"/>
    <dgm:cxn modelId="{9445CEEC-CF48-4BF0-A76D-8E3386133A2F}" type="presParOf" srcId="{EB478929-AD22-4A13-A4BB-978ECC3A16C2}" destId="{305610E2-63EA-4A12-A898-3D554503FAB6}" srcOrd="1" destOrd="0" presId="urn:microsoft.com/office/officeart/2005/8/layout/hierarchy5"/>
    <dgm:cxn modelId="{02E6B261-1822-4544-A529-0DF7919496F7}" type="presParOf" srcId="{305610E2-63EA-4A12-A898-3D554503FAB6}" destId="{51CEAFEF-9147-4958-A87A-FF1BD616B3C0}" srcOrd="0" destOrd="0" presId="urn:microsoft.com/office/officeart/2005/8/layout/hierarchy5"/>
    <dgm:cxn modelId="{506719C6-774C-488F-A0AC-1E27B4323254}" type="presParOf" srcId="{51CEAFEF-9147-4958-A87A-FF1BD616B3C0}" destId="{63205FC0-1317-4937-A8A9-A4A1CDDD5180}" srcOrd="0" destOrd="0" presId="urn:microsoft.com/office/officeart/2005/8/layout/hierarchy5"/>
    <dgm:cxn modelId="{28EA43C0-E261-4EF1-AEA7-8CAD0231E812}" type="presParOf" srcId="{51CEAFEF-9147-4958-A87A-FF1BD616B3C0}" destId="{EF049B3E-4899-401C-B552-505F354720C2}" srcOrd="1" destOrd="0" presId="urn:microsoft.com/office/officeart/2005/8/layout/hierarchy5"/>
    <dgm:cxn modelId="{8C566E42-A50E-4E4C-8358-1AE85E9C19EB}" type="presParOf" srcId="{536FB126-EF6A-4F54-8210-6923A63586BA}" destId="{B7F8C28D-050A-465B-AA4A-354B97FBB81F}" srcOrd="1" destOrd="0" presId="urn:microsoft.com/office/officeart/2005/8/layout/hierarchy5"/>
    <dgm:cxn modelId="{D864A857-5C06-457B-9130-26544A7E5DB0}" type="presParOf" srcId="{B7F8C28D-050A-465B-AA4A-354B97FBB81F}" destId="{C65C7A1C-F4CD-4293-BFC9-CAB056D41832}" srcOrd="0" destOrd="0" presId="urn:microsoft.com/office/officeart/2005/8/layout/hierarchy5"/>
    <dgm:cxn modelId="{D1EBE413-2426-4A27-BF71-68BEFBC03B32}" type="presParOf" srcId="{C65C7A1C-F4CD-4293-BFC9-CAB056D41832}" destId="{40C8339A-3F42-48D0-93C4-3386E0619852}" srcOrd="0" destOrd="0" presId="urn:microsoft.com/office/officeart/2005/8/layout/hierarchy5"/>
    <dgm:cxn modelId="{9A32B8E4-C187-48AE-999C-964A79DDDB78}" type="presParOf" srcId="{C65C7A1C-F4CD-4293-BFC9-CAB056D41832}" destId="{2197CF52-8259-4798-A4D1-6228B9C1FD7A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31FF5D8E-EBD8-4381-9D24-85B70A3C9DCA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ED090E4-B70E-4D99-93F8-9CA92EE75FD0}">
      <dgm:prSet custT="1"/>
      <dgm:spPr/>
      <dgm:t>
        <a:bodyPr/>
        <a:lstStyle/>
        <a:p>
          <a:r>
            <a:rPr lang="en-US" sz="2000" b="1" u="none" dirty="0"/>
            <a:t>Request a Manifestation Determination Review</a:t>
          </a:r>
          <a:endParaRPr lang="en-US" sz="2000" u="none" dirty="0"/>
        </a:p>
      </dgm:t>
    </dgm:pt>
    <dgm:pt modelId="{3BA9C6D6-7497-4EE1-8F72-84631FA274EF}" type="parTrans" cxnId="{E01ABC08-F2A5-41FA-98AE-3B77781833C5}">
      <dgm:prSet/>
      <dgm:spPr/>
      <dgm:t>
        <a:bodyPr/>
        <a:lstStyle/>
        <a:p>
          <a:endParaRPr lang="en-US"/>
        </a:p>
      </dgm:t>
    </dgm:pt>
    <dgm:pt modelId="{FBAC00D9-D712-45D1-82C5-0636C1A0823F}" type="sibTrans" cxnId="{E01ABC08-F2A5-41FA-98AE-3B77781833C5}">
      <dgm:prSet/>
      <dgm:spPr/>
      <dgm:t>
        <a:bodyPr/>
        <a:lstStyle/>
        <a:p>
          <a:endParaRPr lang="en-US"/>
        </a:p>
      </dgm:t>
    </dgm:pt>
    <dgm:pt modelId="{7857C8ED-AB53-4853-98F6-5CF91E87493F}">
      <dgm:prSet/>
      <dgm:spPr/>
      <dgm:t>
        <a:bodyPr/>
        <a:lstStyle/>
        <a:p>
          <a:r>
            <a:rPr lang="en-US" b="1" i="1" dirty="0"/>
            <a:t>Student’s educational </a:t>
          </a:r>
          <a:r>
            <a:rPr lang="en-US" b="1" i="1" u="none" dirty="0"/>
            <a:t>placement</a:t>
          </a:r>
          <a:r>
            <a:rPr lang="en-US" b="1" i="1" dirty="0"/>
            <a:t> may not be changed without having an MDR.</a:t>
          </a:r>
          <a:endParaRPr lang="en-US" dirty="0"/>
        </a:p>
      </dgm:t>
    </dgm:pt>
    <dgm:pt modelId="{84B97126-415B-4F5D-8220-4AE508082877}" type="parTrans" cxnId="{F5436B0B-3CBA-4FED-9546-7D66724EE61F}">
      <dgm:prSet/>
      <dgm:spPr/>
      <dgm:t>
        <a:bodyPr/>
        <a:lstStyle/>
        <a:p>
          <a:endParaRPr lang="en-US"/>
        </a:p>
      </dgm:t>
    </dgm:pt>
    <dgm:pt modelId="{28935A05-A943-44DE-844F-45C8EB0456E3}" type="sibTrans" cxnId="{F5436B0B-3CBA-4FED-9546-7D66724EE61F}">
      <dgm:prSet/>
      <dgm:spPr/>
      <dgm:t>
        <a:bodyPr/>
        <a:lstStyle/>
        <a:p>
          <a:endParaRPr lang="en-US"/>
        </a:p>
      </dgm:t>
    </dgm:pt>
    <dgm:pt modelId="{7F290AAA-C3E5-4A6C-813F-3E7C5CA6D966}">
      <dgm:prSet custT="1"/>
      <dgm:spPr/>
      <dgm:t>
        <a:bodyPr/>
        <a:lstStyle/>
        <a:p>
          <a:r>
            <a:rPr lang="en-US" sz="1200" b="1" u="sng" dirty="0"/>
            <a:t>M</a:t>
          </a:r>
          <a:r>
            <a:rPr lang="en-US" sz="1200" u="sng" dirty="0"/>
            <a:t>anifestation </a:t>
          </a:r>
          <a:r>
            <a:rPr lang="en-US" sz="1200" b="1" u="sng" dirty="0"/>
            <a:t>D</a:t>
          </a:r>
          <a:r>
            <a:rPr lang="en-US" sz="1200" u="sng" dirty="0"/>
            <a:t>etermination </a:t>
          </a:r>
          <a:r>
            <a:rPr lang="en-US" sz="1200" b="1" u="sng" dirty="0"/>
            <a:t>R</a:t>
          </a:r>
          <a:r>
            <a:rPr lang="en-US" sz="1200" u="sng" dirty="0"/>
            <a:t>eview (</a:t>
          </a:r>
          <a:r>
            <a:rPr lang="en-US" sz="1200" b="1" u="sng" dirty="0"/>
            <a:t>MDR</a:t>
          </a:r>
          <a:r>
            <a:rPr lang="en-US" sz="1200" u="sng" dirty="0"/>
            <a:t>)</a:t>
          </a:r>
          <a:r>
            <a:rPr lang="en-US" sz="1200" dirty="0"/>
            <a:t> A conference that is conducted to determine if there is a connection between a child’s disability and their behavior. If there is a connection between the two, the suspension must be struck or modified by the IEP team.</a:t>
          </a:r>
          <a:r>
            <a:rPr lang="en-US" sz="1200" b="1" i="1" dirty="0"/>
            <a:t> Students may not be suspended for more than a total of 10 school days for the year without an MDR.</a:t>
          </a:r>
          <a:endParaRPr lang="en-US" sz="1200" dirty="0"/>
        </a:p>
      </dgm:t>
    </dgm:pt>
    <dgm:pt modelId="{1FB16098-D378-4145-B6ED-82454395B18A}" type="parTrans" cxnId="{E6A7E75C-442F-4C8B-B2D3-FD696D69350A}">
      <dgm:prSet/>
      <dgm:spPr/>
      <dgm:t>
        <a:bodyPr/>
        <a:lstStyle/>
        <a:p>
          <a:endParaRPr lang="en-US"/>
        </a:p>
      </dgm:t>
    </dgm:pt>
    <dgm:pt modelId="{505EF5C3-35B2-4A0B-A1FB-ABB6D6D3C234}" type="sibTrans" cxnId="{E6A7E75C-442F-4C8B-B2D3-FD696D69350A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5962E1F7-70D4-4021-AC1D-9FEEC32DD6C1}" type="pres">
      <dgm:prSet presAssocID="{31FF5D8E-EBD8-4381-9D24-85B70A3C9DCA}" presName="outerComposite" presStyleCnt="0">
        <dgm:presLayoutVars>
          <dgm:chMax val="5"/>
          <dgm:dir/>
          <dgm:resizeHandles val="exact"/>
        </dgm:presLayoutVars>
      </dgm:prSet>
      <dgm:spPr/>
    </dgm:pt>
    <dgm:pt modelId="{558ADA03-07E9-402F-84F3-A820752A49C5}" type="pres">
      <dgm:prSet presAssocID="{31FF5D8E-EBD8-4381-9D24-85B70A3C9DCA}" presName="dummyMaxCanvas" presStyleCnt="0">
        <dgm:presLayoutVars/>
      </dgm:prSet>
      <dgm:spPr/>
    </dgm:pt>
    <dgm:pt modelId="{47D43A3E-E4C4-47B3-B167-B57420945D75}" type="pres">
      <dgm:prSet presAssocID="{31FF5D8E-EBD8-4381-9D24-85B70A3C9DCA}" presName="ThreeNodes_1" presStyleLbl="node1" presStyleIdx="0" presStyleCnt="3">
        <dgm:presLayoutVars>
          <dgm:bulletEnabled val="1"/>
        </dgm:presLayoutVars>
      </dgm:prSet>
      <dgm:spPr/>
    </dgm:pt>
    <dgm:pt modelId="{143D7A7E-CE71-4466-B4FB-02646DAA80BB}" type="pres">
      <dgm:prSet presAssocID="{31FF5D8E-EBD8-4381-9D24-85B70A3C9DCA}" presName="ThreeNodes_2" presStyleLbl="node1" presStyleIdx="1" presStyleCnt="3">
        <dgm:presLayoutVars>
          <dgm:bulletEnabled val="1"/>
        </dgm:presLayoutVars>
      </dgm:prSet>
      <dgm:spPr/>
    </dgm:pt>
    <dgm:pt modelId="{CB0C6448-C1E4-47E9-A349-08A14297EFB8}" type="pres">
      <dgm:prSet presAssocID="{31FF5D8E-EBD8-4381-9D24-85B70A3C9DCA}" presName="ThreeNodes_3" presStyleLbl="node1" presStyleIdx="2" presStyleCnt="3">
        <dgm:presLayoutVars>
          <dgm:bulletEnabled val="1"/>
        </dgm:presLayoutVars>
      </dgm:prSet>
      <dgm:spPr/>
    </dgm:pt>
    <dgm:pt modelId="{B71136A3-D9B7-45C2-BAE2-841709496724}" type="pres">
      <dgm:prSet presAssocID="{31FF5D8E-EBD8-4381-9D24-85B70A3C9DCA}" presName="ThreeConn_1-2" presStyleLbl="fgAccFollowNode1" presStyleIdx="0" presStyleCnt="2">
        <dgm:presLayoutVars>
          <dgm:bulletEnabled val="1"/>
        </dgm:presLayoutVars>
      </dgm:prSet>
      <dgm:spPr/>
    </dgm:pt>
    <dgm:pt modelId="{26C7C7FB-12C8-4A56-8E49-980ECB59162D}" type="pres">
      <dgm:prSet presAssocID="{31FF5D8E-EBD8-4381-9D24-85B70A3C9DCA}" presName="ThreeConn_2-3" presStyleLbl="fgAccFollowNode1" presStyleIdx="1" presStyleCnt="2">
        <dgm:presLayoutVars>
          <dgm:bulletEnabled val="1"/>
        </dgm:presLayoutVars>
      </dgm:prSet>
      <dgm:spPr/>
    </dgm:pt>
    <dgm:pt modelId="{E9610659-2EB7-487F-9FE2-0EBB6F07A489}" type="pres">
      <dgm:prSet presAssocID="{31FF5D8E-EBD8-4381-9D24-85B70A3C9DCA}" presName="ThreeNodes_1_text" presStyleLbl="node1" presStyleIdx="2" presStyleCnt="3">
        <dgm:presLayoutVars>
          <dgm:bulletEnabled val="1"/>
        </dgm:presLayoutVars>
      </dgm:prSet>
      <dgm:spPr/>
    </dgm:pt>
    <dgm:pt modelId="{0EBE131E-9793-4FC4-B94C-59ABF2848C13}" type="pres">
      <dgm:prSet presAssocID="{31FF5D8E-EBD8-4381-9D24-85B70A3C9DCA}" presName="ThreeNodes_2_text" presStyleLbl="node1" presStyleIdx="2" presStyleCnt="3">
        <dgm:presLayoutVars>
          <dgm:bulletEnabled val="1"/>
        </dgm:presLayoutVars>
      </dgm:prSet>
      <dgm:spPr/>
    </dgm:pt>
    <dgm:pt modelId="{089C7379-05DE-46A7-BA8A-3735CD16C50E}" type="pres">
      <dgm:prSet presAssocID="{31FF5D8E-EBD8-4381-9D24-85B70A3C9DCA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9AFBF503-DBE8-4C1F-987D-DE98E73D7BE9}" type="presOf" srcId="{1ED090E4-B70E-4D99-93F8-9CA92EE75FD0}" destId="{47D43A3E-E4C4-47B3-B167-B57420945D75}" srcOrd="0" destOrd="0" presId="urn:microsoft.com/office/officeart/2005/8/layout/vProcess5"/>
    <dgm:cxn modelId="{8BE4DA04-9432-4154-95D0-820BEB7C5316}" type="presOf" srcId="{505EF5C3-35B2-4A0B-A1FB-ABB6D6D3C234}" destId="{26C7C7FB-12C8-4A56-8E49-980ECB59162D}" srcOrd="0" destOrd="0" presId="urn:microsoft.com/office/officeart/2005/8/layout/vProcess5"/>
    <dgm:cxn modelId="{E01ABC08-F2A5-41FA-98AE-3B77781833C5}" srcId="{31FF5D8E-EBD8-4381-9D24-85B70A3C9DCA}" destId="{1ED090E4-B70E-4D99-93F8-9CA92EE75FD0}" srcOrd="0" destOrd="0" parTransId="{3BA9C6D6-7497-4EE1-8F72-84631FA274EF}" sibTransId="{FBAC00D9-D712-45D1-82C5-0636C1A0823F}"/>
    <dgm:cxn modelId="{F5436B0B-3CBA-4FED-9546-7D66724EE61F}" srcId="{31FF5D8E-EBD8-4381-9D24-85B70A3C9DCA}" destId="{7857C8ED-AB53-4853-98F6-5CF91E87493F}" srcOrd="2" destOrd="0" parTransId="{84B97126-415B-4F5D-8220-4AE508082877}" sibTransId="{28935A05-A943-44DE-844F-45C8EB0456E3}"/>
    <dgm:cxn modelId="{A553AE17-E05E-4F8D-BCE6-8468870E75E5}" type="presOf" srcId="{FBAC00D9-D712-45D1-82C5-0636C1A0823F}" destId="{B71136A3-D9B7-45C2-BAE2-841709496724}" srcOrd="0" destOrd="0" presId="urn:microsoft.com/office/officeart/2005/8/layout/vProcess5"/>
    <dgm:cxn modelId="{E6A7E75C-442F-4C8B-B2D3-FD696D69350A}" srcId="{31FF5D8E-EBD8-4381-9D24-85B70A3C9DCA}" destId="{7F290AAA-C3E5-4A6C-813F-3E7C5CA6D966}" srcOrd="1" destOrd="0" parTransId="{1FB16098-D378-4145-B6ED-82454395B18A}" sibTransId="{505EF5C3-35B2-4A0B-A1FB-ABB6D6D3C234}"/>
    <dgm:cxn modelId="{2387F369-B16F-4F81-82D5-476E209A5911}" type="presOf" srcId="{7857C8ED-AB53-4853-98F6-5CF91E87493F}" destId="{CB0C6448-C1E4-47E9-A349-08A14297EFB8}" srcOrd="0" destOrd="0" presId="urn:microsoft.com/office/officeart/2005/8/layout/vProcess5"/>
    <dgm:cxn modelId="{F7E85382-9B4A-4121-A5BD-4A204590CAEC}" type="presOf" srcId="{7857C8ED-AB53-4853-98F6-5CF91E87493F}" destId="{089C7379-05DE-46A7-BA8A-3735CD16C50E}" srcOrd="1" destOrd="0" presId="urn:microsoft.com/office/officeart/2005/8/layout/vProcess5"/>
    <dgm:cxn modelId="{83FBD78E-BF28-40BF-A4C4-CE0A57AE287C}" type="presOf" srcId="{1ED090E4-B70E-4D99-93F8-9CA92EE75FD0}" destId="{E9610659-2EB7-487F-9FE2-0EBB6F07A489}" srcOrd="1" destOrd="0" presId="urn:microsoft.com/office/officeart/2005/8/layout/vProcess5"/>
    <dgm:cxn modelId="{7BADF0CA-2D9E-455D-85CC-A37660C4415E}" type="presOf" srcId="{31FF5D8E-EBD8-4381-9D24-85B70A3C9DCA}" destId="{5962E1F7-70D4-4021-AC1D-9FEEC32DD6C1}" srcOrd="0" destOrd="0" presId="urn:microsoft.com/office/officeart/2005/8/layout/vProcess5"/>
    <dgm:cxn modelId="{7E8739DA-DC6C-49F4-853B-D61803FD0E0E}" type="presOf" srcId="{7F290AAA-C3E5-4A6C-813F-3E7C5CA6D966}" destId="{0EBE131E-9793-4FC4-B94C-59ABF2848C13}" srcOrd="1" destOrd="0" presId="urn:microsoft.com/office/officeart/2005/8/layout/vProcess5"/>
    <dgm:cxn modelId="{372E4FE3-EF34-4E08-B2E1-C8C49252FD4D}" type="presOf" srcId="{7F290AAA-C3E5-4A6C-813F-3E7C5CA6D966}" destId="{143D7A7E-CE71-4466-B4FB-02646DAA80BB}" srcOrd="0" destOrd="0" presId="urn:microsoft.com/office/officeart/2005/8/layout/vProcess5"/>
    <dgm:cxn modelId="{5CA64C5B-67E9-454B-8F46-2580C86F9061}" type="presParOf" srcId="{5962E1F7-70D4-4021-AC1D-9FEEC32DD6C1}" destId="{558ADA03-07E9-402F-84F3-A820752A49C5}" srcOrd="0" destOrd="0" presId="urn:microsoft.com/office/officeart/2005/8/layout/vProcess5"/>
    <dgm:cxn modelId="{DF50637B-ED63-4A6B-9B06-E81DE2A4C4B0}" type="presParOf" srcId="{5962E1F7-70D4-4021-AC1D-9FEEC32DD6C1}" destId="{47D43A3E-E4C4-47B3-B167-B57420945D75}" srcOrd="1" destOrd="0" presId="urn:microsoft.com/office/officeart/2005/8/layout/vProcess5"/>
    <dgm:cxn modelId="{E517390F-07F2-4441-86B0-496F1E2298B1}" type="presParOf" srcId="{5962E1F7-70D4-4021-AC1D-9FEEC32DD6C1}" destId="{143D7A7E-CE71-4466-B4FB-02646DAA80BB}" srcOrd="2" destOrd="0" presId="urn:microsoft.com/office/officeart/2005/8/layout/vProcess5"/>
    <dgm:cxn modelId="{017179B8-5D77-4DC3-A00B-DBE63636E517}" type="presParOf" srcId="{5962E1F7-70D4-4021-AC1D-9FEEC32DD6C1}" destId="{CB0C6448-C1E4-47E9-A349-08A14297EFB8}" srcOrd="3" destOrd="0" presId="urn:microsoft.com/office/officeart/2005/8/layout/vProcess5"/>
    <dgm:cxn modelId="{30105D4B-41EB-44D5-88A6-2B6D114CFBC5}" type="presParOf" srcId="{5962E1F7-70D4-4021-AC1D-9FEEC32DD6C1}" destId="{B71136A3-D9B7-45C2-BAE2-841709496724}" srcOrd="4" destOrd="0" presId="urn:microsoft.com/office/officeart/2005/8/layout/vProcess5"/>
    <dgm:cxn modelId="{EAFD18C2-B4A3-437D-AF49-FAF66FECE233}" type="presParOf" srcId="{5962E1F7-70D4-4021-AC1D-9FEEC32DD6C1}" destId="{26C7C7FB-12C8-4A56-8E49-980ECB59162D}" srcOrd="5" destOrd="0" presId="urn:microsoft.com/office/officeart/2005/8/layout/vProcess5"/>
    <dgm:cxn modelId="{615440B9-FECA-4BC9-8D19-5F1006BB677E}" type="presParOf" srcId="{5962E1F7-70D4-4021-AC1D-9FEEC32DD6C1}" destId="{E9610659-2EB7-487F-9FE2-0EBB6F07A489}" srcOrd="6" destOrd="0" presId="urn:microsoft.com/office/officeart/2005/8/layout/vProcess5"/>
    <dgm:cxn modelId="{B7162AD4-8694-4455-93CD-C6EB3FF1F116}" type="presParOf" srcId="{5962E1F7-70D4-4021-AC1D-9FEEC32DD6C1}" destId="{0EBE131E-9793-4FC4-B94C-59ABF2848C13}" srcOrd="7" destOrd="0" presId="urn:microsoft.com/office/officeart/2005/8/layout/vProcess5"/>
    <dgm:cxn modelId="{F1EBADDE-7D9F-4347-9E80-CA61D30FE79E}" type="presParOf" srcId="{5962E1F7-70D4-4021-AC1D-9FEEC32DD6C1}" destId="{089C7379-05DE-46A7-BA8A-3735CD16C50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AC263CB-8256-4B03-92FE-1622698FB3E9}">
      <dgm:prSet/>
      <dgm:spPr/>
      <dgm:t>
        <a:bodyPr anchor="ctr"/>
        <a:lstStyle/>
        <a:p>
          <a:r>
            <a:rPr lang="en-US" b="1" dirty="0"/>
            <a:t>Up to 75% </a:t>
          </a:r>
          <a:r>
            <a:rPr lang="en-US" dirty="0"/>
            <a:t>change schools when they enter care</a:t>
          </a:r>
        </a:p>
      </dgm:t>
    </dgm:pt>
    <dgm:pt modelId="{0BEED663-FC38-4EAD-940F-4C475D2C87DB}" type="parTrans" cxnId="{C5E94186-9CB6-4C42-92B3-C546CC53A7B9}">
      <dgm:prSet/>
      <dgm:spPr/>
      <dgm:t>
        <a:bodyPr/>
        <a:lstStyle/>
        <a:p>
          <a:endParaRPr lang="en-US" sz="2000"/>
        </a:p>
      </dgm:t>
    </dgm:pt>
    <dgm:pt modelId="{808B76D0-8EC7-469A-93AC-7A6017188A9D}" type="sibTrans" cxnId="{C5E94186-9CB6-4C42-92B3-C546CC53A7B9}">
      <dgm:prSet/>
      <dgm:spPr/>
      <dgm:t>
        <a:bodyPr/>
        <a:lstStyle/>
        <a:p>
          <a:endParaRPr lang="en-US"/>
        </a:p>
      </dgm:t>
    </dgm:pt>
    <dgm:pt modelId="{4E8D2E69-0173-4BD3-B96A-7A9C5DD12B47}">
      <dgm:prSet/>
      <dgm:spPr/>
      <dgm:t>
        <a:bodyPr anchor="ctr"/>
        <a:lstStyle/>
        <a:p>
          <a:r>
            <a:rPr lang="en-US" dirty="0"/>
            <a:t>Unlikely to attend or graduate from college</a:t>
          </a:r>
          <a:r>
            <a:rPr lang="en-US" dirty="0">
              <a:latin typeface="Century Gothic" panose="020B0502020202020204"/>
              <a:ea typeface="+mn-ea"/>
              <a:cs typeface="+mn-cs"/>
            </a:rPr>
            <a:t>—of those who go, </a:t>
          </a:r>
          <a:r>
            <a:rPr lang="en-US" b="1" dirty="0">
              <a:latin typeface="Century Gothic" panose="020B0502020202020204"/>
              <a:ea typeface="+mn-ea"/>
              <a:cs typeface="+mn-cs"/>
            </a:rPr>
            <a:t>only 20% graduate</a:t>
          </a:r>
          <a:endParaRPr lang="en-US" b="1" dirty="0"/>
        </a:p>
      </dgm:t>
    </dgm:pt>
    <dgm:pt modelId="{B954BF22-E3B3-4A1C-802E-590228BE2D9C}" type="parTrans" cxnId="{0F866C41-EB5F-47BD-A2CD-A58671F15B67}">
      <dgm:prSet/>
      <dgm:spPr/>
      <dgm:t>
        <a:bodyPr/>
        <a:lstStyle/>
        <a:p>
          <a:endParaRPr lang="en-US" sz="2000"/>
        </a:p>
      </dgm:t>
    </dgm:pt>
    <dgm:pt modelId="{FEF1E80E-8A9E-4B0A-817C-2A4CFDCF3FB2}" type="sibTrans" cxnId="{0F866C41-EB5F-47BD-A2CD-A58671F15B67}">
      <dgm:prSet/>
      <dgm:spPr/>
      <dgm:t>
        <a:bodyPr/>
        <a:lstStyle/>
        <a:p>
          <a:endParaRPr lang="en-US"/>
        </a:p>
      </dgm:t>
    </dgm:pt>
    <dgm:pt modelId="{46918116-7CAA-4618-BEF3-C2107103AE5C}">
      <dgm:prSet/>
      <dgm:spPr/>
      <dgm:t>
        <a:bodyPr anchor="ctr"/>
        <a:lstStyle/>
        <a:p>
          <a:r>
            <a:rPr lang="en-US" dirty="0"/>
            <a:t>Behind in their credits and will use GED </a:t>
          </a:r>
          <a:r>
            <a:rPr lang="en-US" b="1" dirty="0"/>
            <a:t>6 times the rate of their peers</a:t>
          </a:r>
        </a:p>
      </dgm:t>
    </dgm:pt>
    <dgm:pt modelId="{25437DA6-DA87-4F49-8D05-3913CDD53DEC}" type="parTrans" cxnId="{43CDFDC9-4D4F-4849-9258-DEF96AEC1715}">
      <dgm:prSet/>
      <dgm:spPr/>
      <dgm:t>
        <a:bodyPr/>
        <a:lstStyle/>
        <a:p>
          <a:endParaRPr lang="en-US"/>
        </a:p>
      </dgm:t>
    </dgm:pt>
    <dgm:pt modelId="{170446FC-FB37-45F9-8CAA-8408C4A69048}" type="sibTrans" cxnId="{43CDFDC9-4D4F-4849-9258-DEF96AEC1715}">
      <dgm:prSet/>
      <dgm:spPr/>
      <dgm:t>
        <a:bodyPr/>
        <a:lstStyle/>
        <a:p>
          <a:endParaRPr lang="en-US"/>
        </a:p>
      </dgm:t>
    </dgm:pt>
    <dgm:pt modelId="{31681BA7-CF51-453B-9B22-BE36BF5E7211}">
      <dgm:prSet/>
      <dgm:spPr/>
      <dgm:t>
        <a:bodyPr anchor="ctr"/>
        <a:lstStyle/>
        <a:p>
          <a:r>
            <a:rPr lang="en-US" b="1" dirty="0"/>
            <a:t>Twice as likely </a:t>
          </a:r>
          <a:r>
            <a:rPr lang="en-US" dirty="0"/>
            <a:t>to be absent</a:t>
          </a:r>
        </a:p>
      </dgm:t>
    </dgm:pt>
    <dgm:pt modelId="{AD7DC972-BB01-4301-988A-94C80FD8E40B}" type="parTrans" cxnId="{385FF3F1-AF03-48A7-B386-417DA1158F77}">
      <dgm:prSet/>
      <dgm:spPr/>
      <dgm:t>
        <a:bodyPr/>
        <a:lstStyle/>
        <a:p>
          <a:endParaRPr lang="en-US"/>
        </a:p>
      </dgm:t>
    </dgm:pt>
    <dgm:pt modelId="{639A2952-82D5-477C-BA1A-A52992033A6D}" type="sibTrans" cxnId="{385FF3F1-AF03-48A7-B386-417DA1158F77}">
      <dgm:prSet/>
      <dgm:spPr/>
      <dgm:t>
        <a:bodyPr/>
        <a:lstStyle/>
        <a:p>
          <a:endParaRPr lang="en-US"/>
        </a:p>
      </dgm:t>
    </dgm:pt>
    <dgm:pt modelId="{98F4DDBE-73FB-4E5A-874C-C4FE289F57E8}">
      <dgm:prSet/>
      <dgm:spPr/>
      <dgm:t>
        <a:bodyPr anchor="ctr"/>
        <a:lstStyle/>
        <a:p>
          <a:r>
            <a:rPr lang="en-US" b="1" dirty="0"/>
            <a:t>2 times </a:t>
          </a:r>
          <a:r>
            <a:rPr lang="en-US" b="0" dirty="0"/>
            <a:t>more likely to be </a:t>
          </a:r>
          <a:r>
            <a:rPr lang="en-US" b="1" dirty="0"/>
            <a:t>suspended </a:t>
          </a:r>
          <a:r>
            <a:rPr lang="en-US" b="0" dirty="0"/>
            <a:t>and</a:t>
          </a:r>
          <a:r>
            <a:rPr lang="en-US" b="1" dirty="0"/>
            <a:t> 3 times </a:t>
          </a:r>
          <a:r>
            <a:rPr lang="en-US" dirty="0"/>
            <a:t>more likely to be </a:t>
          </a:r>
          <a:r>
            <a:rPr lang="en-US" b="1" dirty="0"/>
            <a:t>expelled</a:t>
          </a:r>
          <a:endParaRPr lang="en-US" dirty="0"/>
        </a:p>
      </dgm:t>
    </dgm:pt>
    <dgm:pt modelId="{ECA8D7B0-DB6D-4AF5-897D-AD0BBA1AB44A}" type="parTrans" cxnId="{3516A0D7-1058-4E57-B568-5472C069B7A6}">
      <dgm:prSet/>
      <dgm:spPr/>
      <dgm:t>
        <a:bodyPr/>
        <a:lstStyle/>
        <a:p>
          <a:endParaRPr lang="en-US"/>
        </a:p>
      </dgm:t>
    </dgm:pt>
    <dgm:pt modelId="{75233DFA-A1BA-4303-A079-9EDE86370BFB}" type="sibTrans" cxnId="{3516A0D7-1058-4E57-B568-5472C069B7A6}">
      <dgm:prSet/>
      <dgm:spPr/>
      <dgm:t>
        <a:bodyPr/>
        <a:lstStyle/>
        <a:p>
          <a:endParaRPr lang="en-US"/>
        </a:p>
      </dgm:t>
    </dgm:pt>
    <dgm:pt modelId="{921BF1A9-3858-4539-A1F1-666261F70A84}">
      <dgm:prSet/>
      <dgm:spPr/>
      <dgm:t>
        <a:bodyPr anchor="ctr"/>
        <a:lstStyle/>
        <a:p>
          <a:r>
            <a:rPr lang="en-US" kern="1200" dirty="0"/>
            <a:t>High risk of </a:t>
          </a:r>
          <a:r>
            <a:rPr lang="en-US" b="1" kern="1200" dirty="0"/>
            <a:t>dropping out </a:t>
          </a:r>
          <a:r>
            <a:rPr lang="en-US" kern="1200" dirty="0"/>
            <a:t>of high school</a:t>
          </a:r>
          <a:r>
            <a:rPr lang="en-US" kern="1200" dirty="0">
              <a:latin typeface="Century Gothic" panose="020B0502020202020204"/>
              <a:ea typeface="+mn-ea"/>
              <a:cs typeface="+mn-cs"/>
            </a:rPr>
            <a:t>—only </a:t>
          </a:r>
          <a:r>
            <a:rPr lang="en-US" b="1" kern="1200" dirty="0">
              <a:latin typeface="Century Gothic" panose="020B0502020202020204"/>
              <a:ea typeface="+mn-ea"/>
              <a:cs typeface="+mn-cs"/>
            </a:rPr>
            <a:t>50% graduate</a:t>
          </a:r>
        </a:p>
      </dgm:t>
    </dgm:pt>
    <dgm:pt modelId="{F6E66A05-C419-4523-BBE5-59754D0EC00C}" type="parTrans" cxnId="{5B3D7F60-7D77-4D9D-87A7-278C4C6C20F0}">
      <dgm:prSet/>
      <dgm:spPr/>
      <dgm:t>
        <a:bodyPr/>
        <a:lstStyle/>
        <a:p>
          <a:endParaRPr lang="en-US"/>
        </a:p>
      </dgm:t>
    </dgm:pt>
    <dgm:pt modelId="{783D4763-0920-4987-A2D3-373DFBED8AE9}" type="sibTrans" cxnId="{5B3D7F60-7D77-4D9D-87A7-278C4C6C20F0}">
      <dgm:prSet/>
      <dgm:spPr/>
      <dgm:t>
        <a:bodyPr/>
        <a:lstStyle/>
        <a:p>
          <a:endParaRPr lang="en-US"/>
        </a:p>
      </dgm:t>
    </dgm:pt>
    <dgm:pt modelId="{473ECEDC-60AC-42EA-BD40-E027E40E3EF5}" type="pres">
      <dgm:prSet presAssocID="{D4503D04-C97E-4622-AE07-D0307CB3B4CA}" presName="diagram" presStyleCnt="0">
        <dgm:presLayoutVars>
          <dgm:dir/>
          <dgm:resizeHandles val="exact"/>
        </dgm:presLayoutVars>
      </dgm:prSet>
      <dgm:spPr/>
    </dgm:pt>
    <dgm:pt modelId="{16C819FF-96E5-46E4-9DC5-E67934685DFB}" type="pres">
      <dgm:prSet presAssocID="{AAC263CB-8256-4B03-92FE-1622698FB3E9}" presName="node" presStyleLbl="node1" presStyleIdx="0" presStyleCnt="6">
        <dgm:presLayoutVars>
          <dgm:bulletEnabled val="1"/>
        </dgm:presLayoutVars>
      </dgm:prSet>
      <dgm:spPr/>
    </dgm:pt>
    <dgm:pt modelId="{825E0778-3FBC-451F-83E7-8932F0E81BCC}" type="pres">
      <dgm:prSet presAssocID="{808B76D0-8EC7-469A-93AC-7A6017188A9D}" presName="sibTrans" presStyleCnt="0"/>
      <dgm:spPr/>
    </dgm:pt>
    <dgm:pt modelId="{03BAE521-D330-44AD-A2A4-C67AB1DE4503}" type="pres">
      <dgm:prSet presAssocID="{31681BA7-CF51-453B-9B22-BE36BF5E7211}" presName="node" presStyleLbl="node1" presStyleIdx="1" presStyleCnt="6">
        <dgm:presLayoutVars>
          <dgm:bulletEnabled val="1"/>
        </dgm:presLayoutVars>
      </dgm:prSet>
      <dgm:spPr/>
    </dgm:pt>
    <dgm:pt modelId="{BB8E2959-0248-4BB3-82C2-F26C59FEAA3E}" type="pres">
      <dgm:prSet presAssocID="{639A2952-82D5-477C-BA1A-A52992033A6D}" presName="sibTrans" presStyleCnt="0"/>
      <dgm:spPr/>
    </dgm:pt>
    <dgm:pt modelId="{D421E5C3-9DEC-4FA4-89C8-2C783FD2DD31}" type="pres">
      <dgm:prSet presAssocID="{98F4DDBE-73FB-4E5A-874C-C4FE289F57E8}" presName="node" presStyleLbl="node1" presStyleIdx="2" presStyleCnt="6">
        <dgm:presLayoutVars>
          <dgm:bulletEnabled val="1"/>
        </dgm:presLayoutVars>
      </dgm:prSet>
      <dgm:spPr/>
    </dgm:pt>
    <dgm:pt modelId="{21CA6FD8-955D-4EF1-A63D-71C4DA67FF80}" type="pres">
      <dgm:prSet presAssocID="{75233DFA-A1BA-4303-A079-9EDE86370BFB}" presName="sibTrans" presStyleCnt="0"/>
      <dgm:spPr/>
    </dgm:pt>
    <dgm:pt modelId="{7E1EF565-ABF1-4A3B-B359-1526B139B8ED}" type="pres">
      <dgm:prSet presAssocID="{921BF1A9-3858-4539-A1F1-666261F70A84}" presName="node" presStyleLbl="node1" presStyleIdx="3" presStyleCnt="6">
        <dgm:presLayoutVars>
          <dgm:bulletEnabled val="1"/>
        </dgm:presLayoutVars>
      </dgm:prSet>
      <dgm:spPr/>
    </dgm:pt>
    <dgm:pt modelId="{229C4BBA-DB25-4DC7-B01A-F397436A1E0C}" type="pres">
      <dgm:prSet presAssocID="{783D4763-0920-4987-A2D3-373DFBED8AE9}" presName="sibTrans" presStyleCnt="0"/>
      <dgm:spPr/>
    </dgm:pt>
    <dgm:pt modelId="{BFC35EBF-5220-43A7-9A60-4A9D92401D54}" type="pres">
      <dgm:prSet presAssocID="{46918116-7CAA-4618-BEF3-C2107103AE5C}" presName="node" presStyleLbl="node1" presStyleIdx="4" presStyleCnt="6">
        <dgm:presLayoutVars>
          <dgm:bulletEnabled val="1"/>
        </dgm:presLayoutVars>
      </dgm:prSet>
      <dgm:spPr/>
    </dgm:pt>
    <dgm:pt modelId="{0295A4DA-A3DB-4DD2-A1F7-0F9A3B2AB5BD}" type="pres">
      <dgm:prSet presAssocID="{170446FC-FB37-45F9-8CAA-8408C4A69048}" presName="sibTrans" presStyleCnt="0"/>
      <dgm:spPr/>
    </dgm:pt>
    <dgm:pt modelId="{ED9441B4-9CE4-4506-8116-1ACB7AA07D59}" type="pres">
      <dgm:prSet presAssocID="{4E8D2E69-0173-4BD3-B96A-7A9C5DD12B47}" presName="node" presStyleLbl="node1" presStyleIdx="5" presStyleCnt="6">
        <dgm:presLayoutVars>
          <dgm:bulletEnabled val="1"/>
        </dgm:presLayoutVars>
      </dgm:prSet>
      <dgm:spPr/>
    </dgm:pt>
  </dgm:ptLst>
  <dgm:cxnLst>
    <dgm:cxn modelId="{D09CC420-5690-41DD-B790-3FF467100AFE}" type="presOf" srcId="{98F4DDBE-73FB-4E5A-874C-C4FE289F57E8}" destId="{D421E5C3-9DEC-4FA4-89C8-2C783FD2DD31}" srcOrd="0" destOrd="0" presId="urn:microsoft.com/office/officeart/2005/8/layout/default"/>
    <dgm:cxn modelId="{5B3D7F60-7D77-4D9D-87A7-278C4C6C20F0}" srcId="{D4503D04-C97E-4622-AE07-D0307CB3B4CA}" destId="{921BF1A9-3858-4539-A1F1-666261F70A84}" srcOrd="3" destOrd="0" parTransId="{F6E66A05-C419-4523-BBE5-59754D0EC00C}" sibTransId="{783D4763-0920-4987-A2D3-373DFBED8AE9}"/>
    <dgm:cxn modelId="{0F866C41-EB5F-47BD-A2CD-A58671F15B67}" srcId="{D4503D04-C97E-4622-AE07-D0307CB3B4CA}" destId="{4E8D2E69-0173-4BD3-B96A-7A9C5DD12B47}" srcOrd="5" destOrd="0" parTransId="{B954BF22-E3B3-4A1C-802E-590228BE2D9C}" sibTransId="{FEF1E80E-8A9E-4B0A-817C-2A4CFDCF3FB2}"/>
    <dgm:cxn modelId="{B37DC543-964D-448F-B778-0DAF1FF45F1C}" type="presOf" srcId="{4E8D2E69-0173-4BD3-B96A-7A9C5DD12B47}" destId="{ED9441B4-9CE4-4506-8116-1ACB7AA07D59}" srcOrd="0" destOrd="0" presId="urn:microsoft.com/office/officeart/2005/8/layout/default"/>
    <dgm:cxn modelId="{9B2B5678-148D-4A01-AED8-285C332AAF5C}" type="presOf" srcId="{AAC263CB-8256-4B03-92FE-1622698FB3E9}" destId="{16C819FF-96E5-46E4-9DC5-E67934685DFB}" srcOrd="0" destOrd="0" presId="urn:microsoft.com/office/officeart/2005/8/layout/default"/>
    <dgm:cxn modelId="{C871AA7B-B0A2-4868-AADA-18E3D00A579F}" type="presOf" srcId="{D4503D04-C97E-4622-AE07-D0307CB3B4CA}" destId="{473ECEDC-60AC-42EA-BD40-E027E40E3EF5}" srcOrd="0" destOrd="0" presId="urn:microsoft.com/office/officeart/2005/8/layout/default"/>
    <dgm:cxn modelId="{4EABC87E-43A7-423E-9A1F-AC96F7FA506C}" type="presOf" srcId="{921BF1A9-3858-4539-A1F1-666261F70A84}" destId="{7E1EF565-ABF1-4A3B-B359-1526B139B8ED}" srcOrd="0" destOrd="0" presId="urn:microsoft.com/office/officeart/2005/8/layout/default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CE1D3188-81B5-41D2-8068-3BD573E73FA6}" type="presOf" srcId="{46918116-7CAA-4618-BEF3-C2107103AE5C}" destId="{BFC35EBF-5220-43A7-9A60-4A9D92401D54}" srcOrd="0" destOrd="0" presId="urn:microsoft.com/office/officeart/2005/8/layout/default"/>
    <dgm:cxn modelId="{E63275A1-0EED-4739-B64C-41098FBBBD43}" type="presOf" srcId="{31681BA7-CF51-453B-9B22-BE36BF5E7211}" destId="{03BAE521-D330-44AD-A2A4-C67AB1DE4503}" srcOrd="0" destOrd="0" presId="urn:microsoft.com/office/officeart/2005/8/layout/default"/>
    <dgm:cxn modelId="{43CDFDC9-4D4F-4849-9258-DEF96AEC1715}" srcId="{D4503D04-C97E-4622-AE07-D0307CB3B4CA}" destId="{46918116-7CAA-4618-BEF3-C2107103AE5C}" srcOrd="4" destOrd="0" parTransId="{25437DA6-DA87-4F49-8D05-3913CDD53DEC}" sibTransId="{170446FC-FB37-45F9-8CAA-8408C4A69048}"/>
    <dgm:cxn modelId="{3516A0D7-1058-4E57-B568-5472C069B7A6}" srcId="{D4503D04-C97E-4622-AE07-D0307CB3B4CA}" destId="{98F4DDBE-73FB-4E5A-874C-C4FE289F57E8}" srcOrd="2" destOrd="0" parTransId="{ECA8D7B0-DB6D-4AF5-897D-AD0BBA1AB44A}" sibTransId="{75233DFA-A1BA-4303-A079-9EDE86370BFB}"/>
    <dgm:cxn modelId="{385FF3F1-AF03-48A7-B386-417DA1158F77}" srcId="{D4503D04-C97E-4622-AE07-D0307CB3B4CA}" destId="{31681BA7-CF51-453B-9B22-BE36BF5E7211}" srcOrd="1" destOrd="0" parTransId="{AD7DC972-BB01-4301-988A-94C80FD8E40B}" sibTransId="{639A2952-82D5-477C-BA1A-A52992033A6D}"/>
    <dgm:cxn modelId="{73D4F73D-7DD1-45A7-BA90-6D830CC5D2B8}" type="presParOf" srcId="{473ECEDC-60AC-42EA-BD40-E027E40E3EF5}" destId="{16C819FF-96E5-46E4-9DC5-E67934685DFB}" srcOrd="0" destOrd="0" presId="urn:microsoft.com/office/officeart/2005/8/layout/default"/>
    <dgm:cxn modelId="{AD239241-45EE-4DD0-83A2-DA3FBD0212E5}" type="presParOf" srcId="{473ECEDC-60AC-42EA-BD40-E027E40E3EF5}" destId="{825E0778-3FBC-451F-83E7-8932F0E81BCC}" srcOrd="1" destOrd="0" presId="urn:microsoft.com/office/officeart/2005/8/layout/default"/>
    <dgm:cxn modelId="{FB0DC637-8DAA-4654-9D2E-D89E20F7E988}" type="presParOf" srcId="{473ECEDC-60AC-42EA-BD40-E027E40E3EF5}" destId="{03BAE521-D330-44AD-A2A4-C67AB1DE4503}" srcOrd="2" destOrd="0" presId="urn:microsoft.com/office/officeart/2005/8/layout/default"/>
    <dgm:cxn modelId="{923AEACC-861C-45A9-9DB6-28633198740D}" type="presParOf" srcId="{473ECEDC-60AC-42EA-BD40-E027E40E3EF5}" destId="{BB8E2959-0248-4BB3-82C2-F26C59FEAA3E}" srcOrd="3" destOrd="0" presId="urn:microsoft.com/office/officeart/2005/8/layout/default"/>
    <dgm:cxn modelId="{8B58DCB5-29FF-42B7-82DC-9C68AA471201}" type="presParOf" srcId="{473ECEDC-60AC-42EA-BD40-E027E40E3EF5}" destId="{D421E5C3-9DEC-4FA4-89C8-2C783FD2DD31}" srcOrd="4" destOrd="0" presId="urn:microsoft.com/office/officeart/2005/8/layout/default"/>
    <dgm:cxn modelId="{042FE28C-2BB4-4853-BDA0-002176CECB90}" type="presParOf" srcId="{473ECEDC-60AC-42EA-BD40-E027E40E3EF5}" destId="{21CA6FD8-955D-4EF1-A63D-71C4DA67FF80}" srcOrd="5" destOrd="0" presId="urn:microsoft.com/office/officeart/2005/8/layout/default"/>
    <dgm:cxn modelId="{2A99C1DF-E191-409C-A62E-3FE9D7A2DBD1}" type="presParOf" srcId="{473ECEDC-60AC-42EA-BD40-E027E40E3EF5}" destId="{7E1EF565-ABF1-4A3B-B359-1526B139B8ED}" srcOrd="6" destOrd="0" presId="urn:microsoft.com/office/officeart/2005/8/layout/default"/>
    <dgm:cxn modelId="{DCE0B3C7-69EF-4B4C-9D6C-0F565C756FAB}" type="presParOf" srcId="{473ECEDC-60AC-42EA-BD40-E027E40E3EF5}" destId="{229C4BBA-DB25-4DC7-B01A-F397436A1E0C}" srcOrd="7" destOrd="0" presId="urn:microsoft.com/office/officeart/2005/8/layout/default"/>
    <dgm:cxn modelId="{2FE29F3B-04EA-4975-9887-6F4246C0E896}" type="presParOf" srcId="{473ECEDC-60AC-42EA-BD40-E027E40E3EF5}" destId="{BFC35EBF-5220-43A7-9A60-4A9D92401D54}" srcOrd="8" destOrd="0" presId="urn:microsoft.com/office/officeart/2005/8/layout/default"/>
    <dgm:cxn modelId="{66C6E46C-5EAB-4826-B473-34B7A2F0117D}" type="presParOf" srcId="{473ECEDC-60AC-42EA-BD40-E027E40E3EF5}" destId="{0295A4DA-A3DB-4DD2-A1F7-0F9A3B2AB5BD}" srcOrd="9" destOrd="0" presId="urn:microsoft.com/office/officeart/2005/8/layout/default"/>
    <dgm:cxn modelId="{CFF58AD6-EACB-44A4-AD2F-8DA0E57BB248}" type="presParOf" srcId="{473ECEDC-60AC-42EA-BD40-E027E40E3EF5}" destId="{ED9441B4-9CE4-4506-8116-1ACB7AA07D59}" srcOrd="10" destOrd="0" presId="urn:microsoft.com/office/officeart/2005/8/layout/default"/>
  </dgm:cxnLst>
  <dgm:bg/>
  <dgm:whole>
    <a:effectLst/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</dgm:pt>
    <dgm:pt modelId="{4AF52931-E4CA-4429-AACB-B8747CDB2409}">
      <dgm:prSet phldrT="[Text]" custT="1"/>
      <dgm:spPr/>
      <dgm:t>
        <a:bodyPr/>
        <a:lstStyle/>
        <a:p>
          <a:r>
            <a:rPr lang="en-US" sz="1600" dirty="0"/>
            <a:t>Maintain the child’s </a:t>
          </a:r>
          <a:r>
            <a:rPr lang="en-US" sz="1600" b="1" dirty="0"/>
            <a:t>school of origin, </a:t>
          </a:r>
          <a:r>
            <a:rPr lang="en-US" sz="1600" b="0" dirty="0"/>
            <a:t>which is the school the student is enrolled in at the time they come into foster care. </a:t>
          </a:r>
        </a:p>
        <a:p>
          <a:r>
            <a:rPr lang="en-US" sz="1600" b="0" dirty="0"/>
            <a:t>If the student is enrolled in a new school, that school becomes the </a:t>
          </a:r>
          <a:r>
            <a:rPr lang="en-US" sz="1600" b="1" dirty="0"/>
            <a:t>school of origin. </a:t>
          </a:r>
        </a:p>
      </dgm:t>
    </dgm:pt>
    <dgm:pt modelId="{67B2FC97-2FAE-4EFE-9DEE-E4216C657F35}" type="parTrans" cxnId="{F82329C8-C3B2-4E9B-9033-528488D72705}">
      <dgm:prSet/>
      <dgm:spPr/>
      <dgm:t>
        <a:bodyPr/>
        <a:lstStyle/>
        <a:p>
          <a:endParaRPr lang="en-US"/>
        </a:p>
      </dgm:t>
    </dgm:pt>
    <dgm:pt modelId="{D86AF01C-9CBC-41F8-9354-48CD82BDFDC9}" type="sibTrans" cxnId="{F82329C8-C3B2-4E9B-9033-528488D72705}">
      <dgm:prSet/>
      <dgm:spPr/>
      <dgm:t>
        <a:bodyPr/>
        <a:lstStyle/>
        <a:p>
          <a:endParaRPr lang="en-US"/>
        </a:p>
      </dgm:t>
    </dgm:pt>
    <dgm:pt modelId="{81BEB84D-9A77-49C6-9301-B3359FCAC75F}">
      <dgm:prSet phldrT="[Text]" custT="1"/>
      <dgm:spPr/>
      <dgm:t>
        <a:bodyPr/>
        <a:lstStyle/>
        <a:p>
          <a:r>
            <a:rPr lang="en-US" sz="1600" dirty="0"/>
            <a:t>Gather academic and behavioral information to address their educational needs.</a:t>
          </a:r>
        </a:p>
        <a:p>
          <a:r>
            <a:rPr lang="en-US" sz="1600" dirty="0"/>
            <a:t>Be proactive and involved.</a:t>
          </a:r>
        </a:p>
      </dgm:t>
    </dgm:pt>
    <dgm:pt modelId="{AE4D0D43-0332-4F79-8D35-BCD8C10758AE}" type="parTrans" cxnId="{420EF6C4-7321-43BE-A2FC-253606B1E06A}">
      <dgm:prSet/>
      <dgm:spPr/>
      <dgm:t>
        <a:bodyPr/>
        <a:lstStyle/>
        <a:p>
          <a:endParaRPr lang="en-US"/>
        </a:p>
      </dgm:t>
    </dgm:pt>
    <dgm:pt modelId="{5D260F18-25D2-4074-87F1-7E78DDA61C58}" type="sibTrans" cxnId="{420EF6C4-7321-43BE-A2FC-253606B1E06A}">
      <dgm:prSet/>
      <dgm:spPr/>
      <dgm:t>
        <a:bodyPr/>
        <a:lstStyle/>
        <a:p>
          <a:endParaRPr lang="en-US"/>
        </a:p>
      </dgm:t>
    </dgm:pt>
    <dgm:pt modelId="{BFF9359E-E9B1-4B73-BACC-2C7988765B16}">
      <dgm:prSet phldrT="[Text]" custT="1"/>
      <dgm:spPr/>
      <dgm:t>
        <a:bodyPr/>
        <a:lstStyle/>
        <a:p>
          <a:r>
            <a:rPr lang="en-US" sz="1600" dirty="0"/>
            <a:t>Attend parent teacher conferences.</a:t>
          </a:r>
        </a:p>
        <a:p>
          <a:r>
            <a:rPr lang="en-US" sz="1600" dirty="0"/>
            <a:t>Monitor grades and attendance through online portal, like </a:t>
          </a:r>
          <a:r>
            <a:rPr lang="en-US" sz="1600" dirty="0" err="1"/>
            <a:t>eSchoolPlus</a:t>
          </a:r>
          <a:r>
            <a:rPr lang="en-US" sz="1600" dirty="0"/>
            <a:t> or Home Access Center. Ask for the child’s password.</a:t>
          </a:r>
        </a:p>
        <a:p>
          <a:r>
            <a:rPr lang="en-US" sz="1600" dirty="0"/>
            <a:t>Make sure the school is notified of absences.</a:t>
          </a:r>
        </a:p>
      </dgm:t>
    </dgm:pt>
    <dgm:pt modelId="{6E0A40FA-1B79-4089-8B9A-3BA22865FE4E}" type="parTrans" cxnId="{516EC545-1971-48B3-978C-4756FCDCCFD9}">
      <dgm:prSet/>
      <dgm:spPr/>
      <dgm:t>
        <a:bodyPr/>
        <a:lstStyle/>
        <a:p>
          <a:endParaRPr lang="en-US"/>
        </a:p>
      </dgm:t>
    </dgm:pt>
    <dgm:pt modelId="{1CEF1965-C516-4C44-BAE3-2FA3F5116930}" type="sibTrans" cxnId="{516EC545-1971-48B3-978C-4756FCDCCFD9}">
      <dgm:prSet/>
      <dgm:spPr/>
      <dgm:t>
        <a:bodyPr/>
        <a:lstStyle/>
        <a:p>
          <a:endParaRPr lang="en-US"/>
        </a:p>
      </dgm:t>
    </dgm:pt>
    <dgm:pt modelId="{241E8271-4792-4252-86BB-CA292F8C79E4}" type="pres">
      <dgm:prSet presAssocID="{C7720856-93F0-4CC7-B7FD-2466914A11D4}" presName="vert0" presStyleCnt="0">
        <dgm:presLayoutVars>
          <dgm:dir/>
          <dgm:animOne val="branch"/>
          <dgm:animLvl val="lvl"/>
        </dgm:presLayoutVars>
      </dgm:prSet>
      <dgm:spPr/>
    </dgm:pt>
    <dgm:pt modelId="{DB7C0E37-36B2-43D5-87E9-73AC6921D3B6}" type="pres">
      <dgm:prSet presAssocID="{4AF52931-E4CA-4429-AACB-B8747CDB2409}" presName="thickLine" presStyleLbl="alignNode1" presStyleIdx="0" presStyleCnt="3"/>
      <dgm:spPr/>
    </dgm:pt>
    <dgm:pt modelId="{89EC21F3-1F2B-4F1B-A1C5-726619B9F99E}" type="pres">
      <dgm:prSet presAssocID="{4AF52931-E4CA-4429-AACB-B8747CDB2409}" presName="horz1" presStyleCnt="0"/>
      <dgm:spPr/>
    </dgm:pt>
    <dgm:pt modelId="{4DD409D4-3358-41D0-9554-E12E5BDB9D73}" type="pres">
      <dgm:prSet presAssocID="{4AF52931-E4CA-4429-AACB-B8747CDB2409}" presName="tx1" presStyleLbl="revTx" presStyleIdx="0" presStyleCnt="3" custLinFactNeighborY="3914"/>
      <dgm:spPr/>
    </dgm:pt>
    <dgm:pt modelId="{B332FBDC-1D2C-4E19-97FD-58B0A0335DF4}" type="pres">
      <dgm:prSet presAssocID="{4AF52931-E4CA-4429-AACB-B8747CDB2409}" presName="vert1" presStyleCnt="0"/>
      <dgm:spPr/>
    </dgm:pt>
    <dgm:pt modelId="{40686C04-8253-45A3-AD55-A390B868BC32}" type="pres">
      <dgm:prSet presAssocID="{81BEB84D-9A77-49C6-9301-B3359FCAC75F}" presName="thickLine" presStyleLbl="alignNode1" presStyleIdx="1" presStyleCnt="3"/>
      <dgm:spPr/>
    </dgm:pt>
    <dgm:pt modelId="{BE57693E-4109-4527-AAD6-0CF2C237195A}" type="pres">
      <dgm:prSet presAssocID="{81BEB84D-9A77-49C6-9301-B3359FCAC75F}" presName="horz1" presStyleCnt="0"/>
      <dgm:spPr/>
    </dgm:pt>
    <dgm:pt modelId="{B1C109CB-897D-4D33-AAB8-903533C34CBB}" type="pres">
      <dgm:prSet presAssocID="{81BEB84D-9A77-49C6-9301-B3359FCAC75F}" presName="tx1" presStyleLbl="revTx" presStyleIdx="1" presStyleCnt="3" custLinFactNeighborY="2303"/>
      <dgm:spPr/>
    </dgm:pt>
    <dgm:pt modelId="{B4F12C42-AF14-4028-8582-FEC974F55092}" type="pres">
      <dgm:prSet presAssocID="{81BEB84D-9A77-49C6-9301-B3359FCAC75F}" presName="vert1" presStyleCnt="0"/>
      <dgm:spPr/>
    </dgm:pt>
    <dgm:pt modelId="{6AC7B5E2-B5BB-4429-A340-BFC49272B6E1}" type="pres">
      <dgm:prSet presAssocID="{BFF9359E-E9B1-4B73-BACC-2C7988765B16}" presName="thickLine" presStyleLbl="alignNode1" presStyleIdx="2" presStyleCnt="3" custLinFactNeighborY="-27256"/>
      <dgm:spPr/>
    </dgm:pt>
    <dgm:pt modelId="{B8230B87-4068-4FA1-9ECC-BE5EC22B5678}" type="pres">
      <dgm:prSet presAssocID="{BFF9359E-E9B1-4B73-BACC-2C7988765B16}" presName="horz1" presStyleCnt="0"/>
      <dgm:spPr/>
    </dgm:pt>
    <dgm:pt modelId="{15B06509-0D2B-4088-AA32-6C56D378EEF4}" type="pres">
      <dgm:prSet presAssocID="{BFF9359E-E9B1-4B73-BACC-2C7988765B16}" presName="tx1" presStyleLbl="revTx" presStyleIdx="2" presStyleCnt="3" custLinFactNeighborY="-22796"/>
      <dgm:spPr/>
    </dgm:pt>
    <dgm:pt modelId="{E1D1DF27-7643-43FE-BDCB-CDDB381BDEBA}" type="pres">
      <dgm:prSet presAssocID="{BFF9359E-E9B1-4B73-BACC-2C7988765B16}" presName="vert1" presStyleCnt="0"/>
      <dgm:spPr/>
    </dgm:pt>
  </dgm:ptLst>
  <dgm:cxnLst>
    <dgm:cxn modelId="{4790E91C-8D16-4C9C-9202-98240751E28B}" type="presOf" srcId="{4AF52931-E4CA-4429-AACB-B8747CDB2409}" destId="{4DD409D4-3358-41D0-9554-E12E5BDB9D73}" srcOrd="0" destOrd="0" presId="urn:microsoft.com/office/officeart/2008/layout/LinedList"/>
    <dgm:cxn modelId="{562E1C25-ECAB-4196-BF9D-621DF528A038}" type="presOf" srcId="{BFF9359E-E9B1-4B73-BACC-2C7988765B16}" destId="{15B06509-0D2B-4088-AA32-6C56D378EEF4}" srcOrd="0" destOrd="0" presId="urn:microsoft.com/office/officeart/2008/layout/Lined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319E4572-13B6-4DC8-9715-8664A777CD1B}" type="presOf" srcId="{81BEB84D-9A77-49C6-9301-B3359FCAC75F}" destId="{B1C109CB-897D-4D33-AAB8-903533C34CBB}" srcOrd="0" destOrd="0" presId="urn:microsoft.com/office/officeart/2008/layout/LinedList"/>
    <dgm:cxn modelId="{92621791-0DB2-4C31-B96B-C4008D7998F0}" type="presOf" srcId="{C7720856-93F0-4CC7-B7FD-2466914A11D4}" destId="{241E8271-4792-4252-86BB-CA292F8C79E4}" srcOrd="0" destOrd="0" presId="urn:microsoft.com/office/officeart/2008/layout/Lined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9F648E6C-48A8-4656-8134-057F47D9C91D}" type="presParOf" srcId="{241E8271-4792-4252-86BB-CA292F8C79E4}" destId="{DB7C0E37-36B2-43D5-87E9-73AC6921D3B6}" srcOrd="0" destOrd="0" presId="urn:microsoft.com/office/officeart/2008/layout/LinedList"/>
    <dgm:cxn modelId="{AA827AD9-0AEE-469B-888D-09D801D41AE6}" type="presParOf" srcId="{241E8271-4792-4252-86BB-CA292F8C79E4}" destId="{89EC21F3-1F2B-4F1B-A1C5-726619B9F99E}" srcOrd="1" destOrd="0" presId="urn:microsoft.com/office/officeart/2008/layout/LinedList"/>
    <dgm:cxn modelId="{AFF25E57-BE0E-43A7-9F24-FBBF18A49BF4}" type="presParOf" srcId="{89EC21F3-1F2B-4F1B-A1C5-726619B9F99E}" destId="{4DD409D4-3358-41D0-9554-E12E5BDB9D73}" srcOrd="0" destOrd="0" presId="urn:microsoft.com/office/officeart/2008/layout/LinedList"/>
    <dgm:cxn modelId="{ACDEACDB-5F79-4671-9C2E-178F323D685A}" type="presParOf" srcId="{89EC21F3-1F2B-4F1B-A1C5-726619B9F99E}" destId="{B332FBDC-1D2C-4E19-97FD-58B0A0335DF4}" srcOrd="1" destOrd="0" presId="urn:microsoft.com/office/officeart/2008/layout/LinedList"/>
    <dgm:cxn modelId="{58FB0FB9-8DCC-40C4-8B6F-42C40C22C54D}" type="presParOf" srcId="{241E8271-4792-4252-86BB-CA292F8C79E4}" destId="{40686C04-8253-45A3-AD55-A390B868BC32}" srcOrd="2" destOrd="0" presId="urn:microsoft.com/office/officeart/2008/layout/LinedList"/>
    <dgm:cxn modelId="{FA5E4F2F-5511-486B-9111-52E6C248083E}" type="presParOf" srcId="{241E8271-4792-4252-86BB-CA292F8C79E4}" destId="{BE57693E-4109-4527-AAD6-0CF2C237195A}" srcOrd="3" destOrd="0" presId="urn:microsoft.com/office/officeart/2008/layout/LinedList"/>
    <dgm:cxn modelId="{52ECB2D0-44FE-486A-AA50-D5877E8B8BA4}" type="presParOf" srcId="{BE57693E-4109-4527-AAD6-0CF2C237195A}" destId="{B1C109CB-897D-4D33-AAB8-903533C34CBB}" srcOrd="0" destOrd="0" presId="urn:microsoft.com/office/officeart/2008/layout/LinedList"/>
    <dgm:cxn modelId="{BDE916DF-B6AE-4822-8BA6-58C1597431E1}" type="presParOf" srcId="{BE57693E-4109-4527-AAD6-0CF2C237195A}" destId="{B4F12C42-AF14-4028-8582-FEC974F55092}" srcOrd="1" destOrd="0" presId="urn:microsoft.com/office/officeart/2008/layout/LinedList"/>
    <dgm:cxn modelId="{895898C3-125E-440A-BB61-74A30D374341}" type="presParOf" srcId="{241E8271-4792-4252-86BB-CA292F8C79E4}" destId="{6AC7B5E2-B5BB-4429-A340-BFC49272B6E1}" srcOrd="4" destOrd="0" presId="urn:microsoft.com/office/officeart/2008/layout/LinedList"/>
    <dgm:cxn modelId="{CFC3481B-6C2A-4B77-A4FE-15D3F09BEBE4}" type="presParOf" srcId="{241E8271-4792-4252-86BB-CA292F8C79E4}" destId="{B8230B87-4068-4FA1-9ECC-BE5EC22B5678}" srcOrd="5" destOrd="0" presId="urn:microsoft.com/office/officeart/2008/layout/LinedList"/>
    <dgm:cxn modelId="{753F3317-1824-4B18-B308-E595E3EB7000}" type="presParOf" srcId="{B8230B87-4068-4FA1-9ECC-BE5EC22B5678}" destId="{15B06509-0D2B-4088-AA32-6C56D378EEF4}" srcOrd="0" destOrd="0" presId="urn:microsoft.com/office/officeart/2008/layout/LinedList"/>
    <dgm:cxn modelId="{8EE5DCAC-324C-424E-9E52-A818193EAB2E}" type="presParOf" srcId="{B8230B87-4068-4FA1-9ECC-BE5EC22B5678}" destId="{E1D1DF27-7643-43FE-BDCB-CDDB381BDE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63301F-A349-4BB1-8596-84410F8DDF81}" type="doc">
      <dgm:prSet loTypeId="urn:microsoft.com/office/officeart/2005/8/layout/vList2" loCatId="list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B529A80-4589-433E-B1A5-F2F2FC589528}">
      <dgm:prSet/>
      <dgm:spPr/>
      <dgm:t>
        <a:bodyPr/>
        <a:lstStyle/>
        <a:p>
          <a:r>
            <a:rPr lang="en-US" b="1" dirty="0"/>
            <a:t>First Step</a:t>
          </a:r>
          <a:r>
            <a:rPr lang="en-US" dirty="0"/>
            <a:t>: Ask the School what academic supports they can provide</a:t>
          </a:r>
        </a:p>
      </dgm:t>
    </dgm:pt>
    <dgm:pt modelId="{FF33ACB7-9C09-4330-8ED8-8E5F8D9B3D02}" type="parTrans" cxnId="{73EC6CFD-FB12-4610-9B44-33FC29EF007F}">
      <dgm:prSet/>
      <dgm:spPr/>
      <dgm:t>
        <a:bodyPr/>
        <a:lstStyle/>
        <a:p>
          <a:endParaRPr lang="en-US"/>
        </a:p>
      </dgm:t>
    </dgm:pt>
    <dgm:pt modelId="{0E5D020E-FB2C-40DC-B4B8-755CC90FC780}" type="sibTrans" cxnId="{73EC6CFD-FB12-4610-9B44-33FC29EF007F}">
      <dgm:prSet/>
      <dgm:spPr/>
      <dgm:t>
        <a:bodyPr/>
        <a:lstStyle/>
        <a:p>
          <a:endParaRPr lang="en-US"/>
        </a:p>
      </dgm:t>
    </dgm:pt>
    <dgm:pt modelId="{243B7FC0-958F-49E7-B751-4520A19D064C}">
      <dgm:prSet/>
      <dgm:spPr/>
      <dgm:t>
        <a:bodyPr/>
        <a:lstStyle/>
        <a:p>
          <a:r>
            <a:rPr lang="en-US"/>
            <a:t>Every school has strategies for addressing academic and behavior deficits for their students</a:t>
          </a:r>
        </a:p>
      </dgm:t>
    </dgm:pt>
    <dgm:pt modelId="{0C0A228F-1682-4591-BEB7-09FB9A49ABAA}" type="parTrans" cxnId="{CC87B327-C3B7-44C9-A396-0DF9A9E16B7C}">
      <dgm:prSet/>
      <dgm:spPr/>
      <dgm:t>
        <a:bodyPr/>
        <a:lstStyle/>
        <a:p>
          <a:endParaRPr lang="en-US"/>
        </a:p>
      </dgm:t>
    </dgm:pt>
    <dgm:pt modelId="{698E1688-26CE-42E3-849E-4B9ACFEC1933}" type="sibTrans" cxnId="{CC87B327-C3B7-44C9-A396-0DF9A9E16B7C}">
      <dgm:prSet/>
      <dgm:spPr/>
      <dgm:t>
        <a:bodyPr/>
        <a:lstStyle/>
        <a:p>
          <a:endParaRPr lang="en-US"/>
        </a:p>
      </dgm:t>
    </dgm:pt>
    <dgm:pt modelId="{91807FD6-9DAA-4CEA-8186-A7BAB509F0B3}">
      <dgm:prSet/>
      <dgm:spPr/>
      <dgm:t>
        <a:bodyPr/>
        <a:lstStyle/>
        <a:p>
          <a:r>
            <a:rPr lang="en-US" dirty="0"/>
            <a:t>Look for the School Improvement Plan under “State Required Information” on the school/district website for strategies </a:t>
          </a:r>
        </a:p>
      </dgm:t>
    </dgm:pt>
    <dgm:pt modelId="{A811A2B3-2BF3-4763-8DEC-81664E8CF1A3}" type="parTrans" cxnId="{797521ED-C64F-406E-8AD5-84E3DF8299B3}">
      <dgm:prSet/>
      <dgm:spPr/>
      <dgm:t>
        <a:bodyPr/>
        <a:lstStyle/>
        <a:p>
          <a:endParaRPr lang="en-US"/>
        </a:p>
      </dgm:t>
    </dgm:pt>
    <dgm:pt modelId="{78CC08A3-80A7-439D-AEE2-BB6BACB725FC}" type="sibTrans" cxnId="{797521ED-C64F-406E-8AD5-84E3DF8299B3}">
      <dgm:prSet/>
      <dgm:spPr/>
      <dgm:t>
        <a:bodyPr/>
        <a:lstStyle/>
        <a:p>
          <a:endParaRPr lang="en-US"/>
        </a:p>
      </dgm:t>
    </dgm:pt>
    <dgm:pt modelId="{E7214D2A-E79B-44AA-87A6-F9B4FF71090E}">
      <dgm:prSet/>
      <dgm:spPr/>
      <dgm:t>
        <a:bodyPr/>
        <a:lstStyle/>
        <a:p>
          <a:r>
            <a:rPr lang="en-US" b="1" dirty="0"/>
            <a:t>Examples</a:t>
          </a:r>
        </a:p>
      </dgm:t>
    </dgm:pt>
    <dgm:pt modelId="{91EA1191-807B-4B34-B54B-B25169DB8A3C}" type="parTrans" cxnId="{A1549965-C8BC-45E4-B260-FCD4AA3C9BB7}">
      <dgm:prSet/>
      <dgm:spPr/>
      <dgm:t>
        <a:bodyPr/>
        <a:lstStyle/>
        <a:p>
          <a:endParaRPr lang="en-US"/>
        </a:p>
      </dgm:t>
    </dgm:pt>
    <dgm:pt modelId="{C44FF2CA-1880-45EF-9F9A-7BD3BCBC0F42}" type="sibTrans" cxnId="{A1549965-C8BC-45E4-B260-FCD4AA3C9BB7}">
      <dgm:prSet/>
      <dgm:spPr/>
      <dgm:t>
        <a:bodyPr/>
        <a:lstStyle/>
        <a:p>
          <a:endParaRPr lang="en-US"/>
        </a:p>
      </dgm:t>
    </dgm:pt>
    <dgm:pt modelId="{18E8D91F-8A7C-4758-A8EA-876403E42938}">
      <dgm:prSet/>
      <dgm:spPr/>
      <dgm:t>
        <a:bodyPr/>
        <a:lstStyle/>
        <a:p>
          <a:r>
            <a:rPr lang="en-US" dirty="0"/>
            <a:t>Before and After School Tutoring (Title 1/Targeted support schools)</a:t>
          </a:r>
        </a:p>
      </dgm:t>
    </dgm:pt>
    <dgm:pt modelId="{8A852D46-92DC-41BF-89E2-108CC4718A44}" type="parTrans" cxnId="{1FCA7857-2D8C-4478-BA2A-87D2232225C3}">
      <dgm:prSet/>
      <dgm:spPr/>
      <dgm:t>
        <a:bodyPr/>
        <a:lstStyle/>
        <a:p>
          <a:endParaRPr lang="en-US"/>
        </a:p>
      </dgm:t>
    </dgm:pt>
    <dgm:pt modelId="{45EABE47-E524-47F2-8940-D4CBFA491BD6}" type="sibTrans" cxnId="{1FCA7857-2D8C-4478-BA2A-87D2232225C3}">
      <dgm:prSet/>
      <dgm:spPr/>
      <dgm:t>
        <a:bodyPr/>
        <a:lstStyle/>
        <a:p>
          <a:endParaRPr lang="en-US"/>
        </a:p>
      </dgm:t>
    </dgm:pt>
    <dgm:pt modelId="{AAF517C5-0000-4A8D-9F4B-679B6AF4ED48}">
      <dgm:prSet/>
      <dgm:spPr/>
      <dgm:t>
        <a:bodyPr/>
        <a:lstStyle/>
        <a:p>
          <a:r>
            <a:rPr lang="en-US" dirty="0"/>
            <a:t>Summer Programs</a:t>
          </a:r>
        </a:p>
      </dgm:t>
    </dgm:pt>
    <dgm:pt modelId="{7ACF7740-3A2D-49E4-B7FA-07C363BEEC70}" type="parTrans" cxnId="{A2B8AB5B-A5EF-4E86-9953-20D5D7DEEC58}">
      <dgm:prSet/>
      <dgm:spPr/>
      <dgm:t>
        <a:bodyPr/>
        <a:lstStyle/>
        <a:p>
          <a:endParaRPr lang="en-US"/>
        </a:p>
      </dgm:t>
    </dgm:pt>
    <dgm:pt modelId="{2006567C-DA6D-4AFE-9F69-C2A250FC0A3B}" type="sibTrans" cxnId="{A2B8AB5B-A5EF-4E86-9953-20D5D7DEEC58}">
      <dgm:prSet/>
      <dgm:spPr/>
      <dgm:t>
        <a:bodyPr/>
        <a:lstStyle/>
        <a:p>
          <a:endParaRPr lang="en-US"/>
        </a:p>
      </dgm:t>
    </dgm:pt>
    <dgm:pt modelId="{01013893-5513-4F64-87BC-4BB825902AE0}">
      <dgm:prSet/>
      <dgm:spPr/>
      <dgm:t>
        <a:bodyPr/>
        <a:lstStyle/>
        <a:p>
          <a:r>
            <a:rPr lang="en-US" dirty="0"/>
            <a:t>Reading Recovery Program, Read 180, Accelerated Reader</a:t>
          </a:r>
        </a:p>
      </dgm:t>
    </dgm:pt>
    <dgm:pt modelId="{6F574CEC-9AF2-4D6B-8CED-B85ACB79DF87}" type="parTrans" cxnId="{A8F357E2-5853-408A-86DB-623235318AD1}">
      <dgm:prSet/>
      <dgm:spPr/>
      <dgm:t>
        <a:bodyPr/>
        <a:lstStyle/>
        <a:p>
          <a:endParaRPr lang="en-US"/>
        </a:p>
      </dgm:t>
    </dgm:pt>
    <dgm:pt modelId="{D06A2A4A-4491-4E1E-A397-58FF9FAEC582}" type="sibTrans" cxnId="{A8F357E2-5853-408A-86DB-623235318AD1}">
      <dgm:prSet/>
      <dgm:spPr/>
      <dgm:t>
        <a:bodyPr/>
        <a:lstStyle/>
        <a:p>
          <a:endParaRPr lang="en-US"/>
        </a:p>
      </dgm:t>
    </dgm:pt>
    <dgm:pt modelId="{7CC8B263-2361-42CB-87D7-F79093E13E7E}">
      <dgm:prSet/>
      <dgm:spPr/>
      <dgm:t>
        <a:bodyPr/>
        <a:lstStyle/>
        <a:p>
          <a:r>
            <a:rPr lang="en-US" dirty="0"/>
            <a:t>Reading Inventory Assessments 2x per year and results used to set goals</a:t>
          </a:r>
        </a:p>
      </dgm:t>
    </dgm:pt>
    <dgm:pt modelId="{21766EB9-68F2-4DD3-B1DC-12C301AB9308}" type="parTrans" cxnId="{A3603E41-74B8-461E-BC5C-D5E0B09D0E6E}">
      <dgm:prSet/>
      <dgm:spPr/>
      <dgm:t>
        <a:bodyPr/>
        <a:lstStyle/>
        <a:p>
          <a:endParaRPr lang="en-US"/>
        </a:p>
      </dgm:t>
    </dgm:pt>
    <dgm:pt modelId="{A2F2B7B8-E58F-43E7-812C-6C4BFED21A9F}" type="sibTrans" cxnId="{A3603E41-74B8-461E-BC5C-D5E0B09D0E6E}">
      <dgm:prSet/>
      <dgm:spPr/>
      <dgm:t>
        <a:bodyPr/>
        <a:lstStyle/>
        <a:p>
          <a:endParaRPr lang="en-US"/>
        </a:p>
      </dgm:t>
    </dgm:pt>
    <dgm:pt modelId="{6869BA44-12C6-46EA-BF56-68634CD8C89C}">
      <dgm:prSet/>
      <dgm:spPr/>
      <dgm:t>
        <a:bodyPr/>
        <a:lstStyle/>
        <a:p>
          <a:r>
            <a:rPr lang="en-US"/>
            <a:t>STAR Reading and Math Assessments</a:t>
          </a:r>
        </a:p>
      </dgm:t>
    </dgm:pt>
    <dgm:pt modelId="{CC00F41A-1056-4379-A5F0-CC5C68BC2EA6}" type="parTrans" cxnId="{A3452306-600B-48AC-B46C-DE5BB788E891}">
      <dgm:prSet/>
      <dgm:spPr/>
      <dgm:t>
        <a:bodyPr/>
        <a:lstStyle/>
        <a:p>
          <a:endParaRPr lang="en-US"/>
        </a:p>
      </dgm:t>
    </dgm:pt>
    <dgm:pt modelId="{3EC6DFCF-2624-4B8C-9234-FCBCBE566E9A}" type="sibTrans" cxnId="{A3452306-600B-48AC-B46C-DE5BB788E891}">
      <dgm:prSet/>
      <dgm:spPr/>
      <dgm:t>
        <a:bodyPr/>
        <a:lstStyle/>
        <a:p>
          <a:endParaRPr lang="en-US"/>
        </a:p>
      </dgm:t>
    </dgm:pt>
    <dgm:pt modelId="{E6746E51-BF09-4451-AE38-02BB519281C4}">
      <dgm:prSet/>
      <dgm:spPr/>
      <dgm:t>
        <a:bodyPr/>
        <a:lstStyle/>
        <a:p>
          <a:r>
            <a:rPr lang="en-US"/>
            <a:t>English Language Learner (ELL) Programs</a:t>
          </a:r>
        </a:p>
      </dgm:t>
    </dgm:pt>
    <dgm:pt modelId="{1A02C6F1-4816-41BC-BC1E-CE2612A1821C}" type="parTrans" cxnId="{7BD9C28B-9048-4ECF-845F-CA5794D716BE}">
      <dgm:prSet/>
      <dgm:spPr/>
      <dgm:t>
        <a:bodyPr/>
        <a:lstStyle/>
        <a:p>
          <a:endParaRPr lang="en-US"/>
        </a:p>
      </dgm:t>
    </dgm:pt>
    <dgm:pt modelId="{7AA27EBE-FAC7-4611-A8C6-8072EA08FE7B}" type="sibTrans" cxnId="{7BD9C28B-9048-4ECF-845F-CA5794D716BE}">
      <dgm:prSet/>
      <dgm:spPr/>
      <dgm:t>
        <a:bodyPr/>
        <a:lstStyle/>
        <a:p>
          <a:endParaRPr lang="en-US"/>
        </a:p>
      </dgm:t>
    </dgm:pt>
    <dgm:pt modelId="{8F411546-19C1-4892-94F8-C0045ACCA089}" type="pres">
      <dgm:prSet presAssocID="{1063301F-A349-4BB1-8596-84410F8DDF81}" presName="linear" presStyleCnt="0">
        <dgm:presLayoutVars>
          <dgm:animLvl val="lvl"/>
          <dgm:resizeHandles val="exact"/>
        </dgm:presLayoutVars>
      </dgm:prSet>
      <dgm:spPr/>
    </dgm:pt>
    <dgm:pt modelId="{87F4B8ED-0620-44A8-8E80-725D8AD4333C}" type="pres">
      <dgm:prSet presAssocID="{8B529A80-4589-433E-B1A5-F2F2FC58952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C4D1559-F721-44D9-9F6C-99EDFEF9A8DB}" type="pres">
      <dgm:prSet presAssocID="{0E5D020E-FB2C-40DC-B4B8-755CC90FC780}" presName="spacer" presStyleCnt="0"/>
      <dgm:spPr/>
    </dgm:pt>
    <dgm:pt modelId="{1CF652D0-D2A6-431C-ABDB-BD15F6CCE813}" type="pres">
      <dgm:prSet presAssocID="{243B7FC0-958F-49E7-B751-4520A19D06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71CD91C-5BC3-420E-946A-B999F8ECB330}" type="pres">
      <dgm:prSet presAssocID="{243B7FC0-958F-49E7-B751-4520A19D064C}" presName="childText" presStyleLbl="revTx" presStyleIdx="0" presStyleCnt="2">
        <dgm:presLayoutVars>
          <dgm:bulletEnabled val="1"/>
        </dgm:presLayoutVars>
      </dgm:prSet>
      <dgm:spPr/>
    </dgm:pt>
    <dgm:pt modelId="{B6242BC6-169A-44B1-8AC7-4AE433EF833D}" type="pres">
      <dgm:prSet presAssocID="{E7214D2A-E79B-44AA-87A6-F9B4FF71090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8A8ED9E-E996-49C7-ABD6-C1EE32D6588E}" type="pres">
      <dgm:prSet presAssocID="{E7214D2A-E79B-44AA-87A6-F9B4FF71090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3452306-600B-48AC-B46C-DE5BB788E891}" srcId="{E7214D2A-E79B-44AA-87A6-F9B4FF71090E}" destId="{6869BA44-12C6-46EA-BF56-68634CD8C89C}" srcOrd="4" destOrd="0" parTransId="{CC00F41A-1056-4379-A5F0-CC5C68BC2EA6}" sibTransId="{3EC6DFCF-2624-4B8C-9234-FCBCBE566E9A}"/>
    <dgm:cxn modelId="{00B7150D-D3BE-46D2-B611-B65BF1AF48D9}" type="presOf" srcId="{AAF517C5-0000-4A8D-9F4B-679B6AF4ED48}" destId="{A8A8ED9E-E996-49C7-ABD6-C1EE32D6588E}" srcOrd="0" destOrd="1" presId="urn:microsoft.com/office/officeart/2005/8/layout/vList2"/>
    <dgm:cxn modelId="{B0BC8612-1C93-4CF3-9CEA-7916D5F645C5}" type="presOf" srcId="{91807FD6-9DAA-4CEA-8186-A7BAB509F0B3}" destId="{D71CD91C-5BC3-420E-946A-B999F8ECB330}" srcOrd="0" destOrd="0" presId="urn:microsoft.com/office/officeart/2005/8/layout/vList2"/>
    <dgm:cxn modelId="{CC87B327-C3B7-44C9-A396-0DF9A9E16B7C}" srcId="{1063301F-A349-4BB1-8596-84410F8DDF81}" destId="{243B7FC0-958F-49E7-B751-4520A19D064C}" srcOrd="1" destOrd="0" parTransId="{0C0A228F-1682-4591-BEB7-09FB9A49ABAA}" sibTransId="{698E1688-26CE-42E3-849E-4B9ACFEC1933}"/>
    <dgm:cxn modelId="{DC13AE2B-0052-4B30-8E93-1B7DCF8BED84}" type="presOf" srcId="{18E8D91F-8A7C-4758-A8EA-876403E42938}" destId="{A8A8ED9E-E996-49C7-ABD6-C1EE32D6588E}" srcOrd="0" destOrd="0" presId="urn:microsoft.com/office/officeart/2005/8/layout/vList2"/>
    <dgm:cxn modelId="{43888D2E-2D38-4F0A-A752-CD3A8D4266AF}" type="presOf" srcId="{E7214D2A-E79B-44AA-87A6-F9B4FF71090E}" destId="{B6242BC6-169A-44B1-8AC7-4AE433EF833D}" srcOrd="0" destOrd="0" presId="urn:microsoft.com/office/officeart/2005/8/layout/vList2"/>
    <dgm:cxn modelId="{6D531E38-3F78-4A30-9CF0-E78B363D4BAD}" type="presOf" srcId="{01013893-5513-4F64-87BC-4BB825902AE0}" destId="{A8A8ED9E-E996-49C7-ABD6-C1EE32D6588E}" srcOrd="0" destOrd="2" presId="urn:microsoft.com/office/officeart/2005/8/layout/vList2"/>
    <dgm:cxn modelId="{A2B8AB5B-A5EF-4E86-9953-20D5D7DEEC58}" srcId="{E7214D2A-E79B-44AA-87A6-F9B4FF71090E}" destId="{AAF517C5-0000-4A8D-9F4B-679B6AF4ED48}" srcOrd="1" destOrd="0" parTransId="{7ACF7740-3A2D-49E4-B7FA-07C363BEEC70}" sibTransId="{2006567C-DA6D-4AFE-9F69-C2A250FC0A3B}"/>
    <dgm:cxn modelId="{A3603E41-74B8-461E-BC5C-D5E0B09D0E6E}" srcId="{E7214D2A-E79B-44AA-87A6-F9B4FF71090E}" destId="{7CC8B263-2361-42CB-87D7-F79093E13E7E}" srcOrd="3" destOrd="0" parTransId="{21766EB9-68F2-4DD3-B1DC-12C301AB9308}" sibTransId="{A2F2B7B8-E58F-43E7-812C-6C4BFED21A9F}"/>
    <dgm:cxn modelId="{AE454A63-CBC5-4CD1-982A-687D9CF36C89}" type="presOf" srcId="{E6746E51-BF09-4451-AE38-02BB519281C4}" destId="{A8A8ED9E-E996-49C7-ABD6-C1EE32D6588E}" srcOrd="0" destOrd="5" presId="urn:microsoft.com/office/officeart/2005/8/layout/vList2"/>
    <dgm:cxn modelId="{52377743-B749-41AE-B6C6-B34CDD92BE53}" type="presOf" srcId="{243B7FC0-958F-49E7-B751-4520A19D064C}" destId="{1CF652D0-D2A6-431C-ABDB-BD15F6CCE813}" srcOrd="0" destOrd="0" presId="urn:microsoft.com/office/officeart/2005/8/layout/vList2"/>
    <dgm:cxn modelId="{B03BE063-E749-4C8A-935F-30EF0100B04A}" type="presOf" srcId="{6869BA44-12C6-46EA-BF56-68634CD8C89C}" destId="{A8A8ED9E-E996-49C7-ABD6-C1EE32D6588E}" srcOrd="0" destOrd="4" presId="urn:microsoft.com/office/officeart/2005/8/layout/vList2"/>
    <dgm:cxn modelId="{A1549965-C8BC-45E4-B260-FCD4AA3C9BB7}" srcId="{1063301F-A349-4BB1-8596-84410F8DDF81}" destId="{E7214D2A-E79B-44AA-87A6-F9B4FF71090E}" srcOrd="2" destOrd="0" parTransId="{91EA1191-807B-4B34-B54B-B25169DB8A3C}" sibTransId="{C44FF2CA-1880-45EF-9F9A-7BD3BCBC0F42}"/>
    <dgm:cxn modelId="{1FCA7857-2D8C-4478-BA2A-87D2232225C3}" srcId="{E7214D2A-E79B-44AA-87A6-F9B4FF71090E}" destId="{18E8D91F-8A7C-4758-A8EA-876403E42938}" srcOrd="0" destOrd="0" parTransId="{8A852D46-92DC-41BF-89E2-108CC4718A44}" sibTransId="{45EABE47-E524-47F2-8940-D4CBFA491BD6}"/>
    <dgm:cxn modelId="{4B88E580-1DA0-4E97-88C9-F5C450F9B685}" type="presOf" srcId="{8B529A80-4589-433E-B1A5-F2F2FC589528}" destId="{87F4B8ED-0620-44A8-8E80-725D8AD4333C}" srcOrd="0" destOrd="0" presId="urn:microsoft.com/office/officeart/2005/8/layout/vList2"/>
    <dgm:cxn modelId="{7BD9C28B-9048-4ECF-845F-CA5794D716BE}" srcId="{E7214D2A-E79B-44AA-87A6-F9B4FF71090E}" destId="{E6746E51-BF09-4451-AE38-02BB519281C4}" srcOrd="5" destOrd="0" parTransId="{1A02C6F1-4816-41BC-BC1E-CE2612A1821C}" sibTransId="{7AA27EBE-FAC7-4611-A8C6-8072EA08FE7B}"/>
    <dgm:cxn modelId="{43C4BBD5-C564-41D7-9003-CD3AF94972AE}" type="presOf" srcId="{1063301F-A349-4BB1-8596-84410F8DDF81}" destId="{8F411546-19C1-4892-94F8-C0045ACCA089}" srcOrd="0" destOrd="0" presId="urn:microsoft.com/office/officeart/2005/8/layout/vList2"/>
    <dgm:cxn modelId="{A8F357E2-5853-408A-86DB-623235318AD1}" srcId="{E7214D2A-E79B-44AA-87A6-F9B4FF71090E}" destId="{01013893-5513-4F64-87BC-4BB825902AE0}" srcOrd="2" destOrd="0" parTransId="{6F574CEC-9AF2-4D6B-8CED-B85ACB79DF87}" sibTransId="{D06A2A4A-4491-4E1E-A397-58FF9FAEC582}"/>
    <dgm:cxn modelId="{797521ED-C64F-406E-8AD5-84E3DF8299B3}" srcId="{243B7FC0-958F-49E7-B751-4520A19D064C}" destId="{91807FD6-9DAA-4CEA-8186-A7BAB509F0B3}" srcOrd="0" destOrd="0" parTransId="{A811A2B3-2BF3-4763-8DEC-81664E8CF1A3}" sibTransId="{78CC08A3-80A7-439D-AEE2-BB6BACB725FC}"/>
    <dgm:cxn modelId="{73EC6CFD-FB12-4610-9B44-33FC29EF007F}" srcId="{1063301F-A349-4BB1-8596-84410F8DDF81}" destId="{8B529A80-4589-433E-B1A5-F2F2FC589528}" srcOrd="0" destOrd="0" parTransId="{FF33ACB7-9C09-4330-8ED8-8E5F8D9B3D02}" sibTransId="{0E5D020E-FB2C-40DC-B4B8-755CC90FC780}"/>
    <dgm:cxn modelId="{4C52F9FD-B169-4FA4-A063-3C355AEE6681}" type="presOf" srcId="{7CC8B263-2361-42CB-87D7-F79093E13E7E}" destId="{A8A8ED9E-E996-49C7-ABD6-C1EE32D6588E}" srcOrd="0" destOrd="3" presId="urn:microsoft.com/office/officeart/2005/8/layout/vList2"/>
    <dgm:cxn modelId="{DEB7B75D-BDC4-4CFB-B1B6-2FF8B8813B45}" type="presParOf" srcId="{8F411546-19C1-4892-94F8-C0045ACCA089}" destId="{87F4B8ED-0620-44A8-8E80-725D8AD4333C}" srcOrd="0" destOrd="0" presId="urn:microsoft.com/office/officeart/2005/8/layout/vList2"/>
    <dgm:cxn modelId="{DEDEE116-57DD-4D14-8494-3F3DB096B18B}" type="presParOf" srcId="{8F411546-19C1-4892-94F8-C0045ACCA089}" destId="{AC4D1559-F721-44D9-9F6C-99EDFEF9A8DB}" srcOrd="1" destOrd="0" presId="urn:microsoft.com/office/officeart/2005/8/layout/vList2"/>
    <dgm:cxn modelId="{C7073767-554B-4503-BCEA-069717DAF559}" type="presParOf" srcId="{8F411546-19C1-4892-94F8-C0045ACCA089}" destId="{1CF652D0-D2A6-431C-ABDB-BD15F6CCE813}" srcOrd="2" destOrd="0" presId="urn:microsoft.com/office/officeart/2005/8/layout/vList2"/>
    <dgm:cxn modelId="{B06BCE3E-5988-4D60-9B93-C453AA95DACD}" type="presParOf" srcId="{8F411546-19C1-4892-94F8-C0045ACCA089}" destId="{D71CD91C-5BC3-420E-946A-B999F8ECB330}" srcOrd="3" destOrd="0" presId="urn:microsoft.com/office/officeart/2005/8/layout/vList2"/>
    <dgm:cxn modelId="{36EAAD53-DB1D-4D7C-8E87-6C80E731BC78}" type="presParOf" srcId="{8F411546-19C1-4892-94F8-C0045ACCA089}" destId="{B6242BC6-169A-44B1-8AC7-4AE433EF833D}" srcOrd="4" destOrd="0" presId="urn:microsoft.com/office/officeart/2005/8/layout/vList2"/>
    <dgm:cxn modelId="{6F93503A-72C9-4E2C-81B2-21EEB59DEBC1}" type="presParOf" srcId="{8F411546-19C1-4892-94F8-C0045ACCA089}" destId="{A8A8ED9E-E996-49C7-ABD6-C1EE32D6588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063301F-A349-4BB1-8596-84410F8DDF81}" type="doc">
      <dgm:prSet loTypeId="urn:microsoft.com/office/officeart/2005/8/layout/hierarchy3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B529A80-4589-433E-B1A5-F2F2FC589528}">
      <dgm:prSet custT="1"/>
      <dgm:spPr/>
      <dgm:t>
        <a:bodyPr/>
        <a:lstStyle/>
        <a:p>
          <a:r>
            <a:rPr lang="en-US" sz="1300" b="0" i="0"/>
            <a:t>Response to Intervention (RTI) through the School Based Intervention Team (SBIT)</a:t>
          </a:r>
          <a:endParaRPr lang="en-US" sz="1300" b="0" i="0" dirty="0"/>
        </a:p>
      </dgm:t>
    </dgm:pt>
    <dgm:pt modelId="{FF33ACB7-9C09-4330-8ED8-8E5F8D9B3D02}" type="parTrans" cxnId="{73EC6CFD-FB12-4610-9B44-33FC29EF007F}">
      <dgm:prSet/>
      <dgm:spPr/>
      <dgm:t>
        <a:bodyPr/>
        <a:lstStyle/>
        <a:p>
          <a:endParaRPr lang="en-US"/>
        </a:p>
      </dgm:t>
    </dgm:pt>
    <dgm:pt modelId="{0E5D020E-FB2C-40DC-B4B8-755CC90FC780}" type="sibTrans" cxnId="{73EC6CFD-FB12-4610-9B44-33FC29EF007F}">
      <dgm:prSet/>
      <dgm:spPr/>
      <dgm:t>
        <a:bodyPr/>
        <a:lstStyle/>
        <a:p>
          <a:endParaRPr lang="en-US"/>
        </a:p>
      </dgm:t>
    </dgm:pt>
    <dgm:pt modelId="{243B7FC0-958F-49E7-B751-4520A19D064C}">
      <dgm:prSet/>
      <dgm:spPr/>
      <dgm:t>
        <a:bodyPr/>
        <a:lstStyle/>
        <a:p>
          <a:r>
            <a:rPr lang="en-US" b="0" dirty="0"/>
            <a:t>Dyslexia Screening</a:t>
          </a:r>
        </a:p>
      </dgm:t>
    </dgm:pt>
    <dgm:pt modelId="{0C0A228F-1682-4591-BEB7-09FB9A49ABAA}" type="parTrans" cxnId="{CC87B327-C3B7-44C9-A396-0DF9A9E16B7C}">
      <dgm:prSet/>
      <dgm:spPr/>
      <dgm:t>
        <a:bodyPr/>
        <a:lstStyle/>
        <a:p>
          <a:endParaRPr lang="en-US"/>
        </a:p>
      </dgm:t>
    </dgm:pt>
    <dgm:pt modelId="{698E1688-26CE-42E3-849E-4B9ACFEC1933}" type="sibTrans" cxnId="{CC87B327-C3B7-44C9-A396-0DF9A9E16B7C}">
      <dgm:prSet/>
      <dgm:spPr/>
      <dgm:t>
        <a:bodyPr/>
        <a:lstStyle/>
        <a:p>
          <a:endParaRPr lang="en-US"/>
        </a:p>
      </dgm:t>
    </dgm:pt>
    <dgm:pt modelId="{E7214D2A-E79B-44AA-87A6-F9B4FF71090E}">
      <dgm:prSet/>
      <dgm:spPr/>
      <dgm:t>
        <a:bodyPr/>
        <a:lstStyle/>
        <a:p>
          <a:r>
            <a:rPr lang="en-US" b="0" dirty="0"/>
            <a:t>504 Accommodations or Special Education, when needed</a:t>
          </a:r>
        </a:p>
      </dgm:t>
    </dgm:pt>
    <dgm:pt modelId="{91EA1191-807B-4B34-B54B-B25169DB8A3C}" type="parTrans" cxnId="{A1549965-C8BC-45E4-B260-FCD4AA3C9BB7}">
      <dgm:prSet/>
      <dgm:spPr/>
      <dgm:t>
        <a:bodyPr/>
        <a:lstStyle/>
        <a:p>
          <a:endParaRPr lang="en-US"/>
        </a:p>
      </dgm:t>
    </dgm:pt>
    <dgm:pt modelId="{C44FF2CA-1880-45EF-9F9A-7BD3BCBC0F42}" type="sibTrans" cxnId="{A1549965-C8BC-45E4-B260-FCD4AA3C9BB7}">
      <dgm:prSet/>
      <dgm:spPr/>
      <dgm:t>
        <a:bodyPr/>
        <a:lstStyle/>
        <a:p>
          <a:endParaRPr lang="en-US"/>
        </a:p>
      </dgm:t>
    </dgm:pt>
    <dgm:pt modelId="{11639AFB-C1E2-4CC5-B78A-08C685991BFA}">
      <dgm:prSet/>
      <dgm:spPr/>
      <dgm:t>
        <a:bodyPr/>
        <a:lstStyle/>
        <a:p>
          <a:r>
            <a:rPr lang="en-US" b="0" dirty="0"/>
            <a:t>Khan Academy</a:t>
          </a:r>
        </a:p>
      </dgm:t>
    </dgm:pt>
    <dgm:pt modelId="{1E80A566-50FD-41E3-9A14-F55919F0E9C7}" type="parTrans" cxnId="{0435FDEB-F8A2-4F89-86A9-C8A698549BCC}">
      <dgm:prSet/>
      <dgm:spPr/>
      <dgm:t>
        <a:bodyPr/>
        <a:lstStyle/>
        <a:p>
          <a:endParaRPr lang="en-US"/>
        </a:p>
      </dgm:t>
    </dgm:pt>
    <dgm:pt modelId="{E1E7892C-E4C5-4A65-92DD-56E299431E4A}" type="sibTrans" cxnId="{0435FDEB-F8A2-4F89-86A9-C8A698549BCC}">
      <dgm:prSet/>
      <dgm:spPr/>
      <dgm:t>
        <a:bodyPr/>
        <a:lstStyle/>
        <a:p>
          <a:endParaRPr lang="en-US"/>
        </a:p>
      </dgm:t>
    </dgm:pt>
    <dgm:pt modelId="{36C4B7E9-79D9-41F2-A04D-25A7CFCE1826}">
      <dgm:prSet/>
      <dgm:spPr/>
      <dgm:t>
        <a:bodyPr/>
        <a:lstStyle/>
        <a:p>
          <a:r>
            <a:rPr lang="en-US" b="0" dirty="0"/>
            <a:t>Private Tutoring</a:t>
          </a:r>
        </a:p>
      </dgm:t>
    </dgm:pt>
    <dgm:pt modelId="{42171DF6-BB54-4179-8DA0-3A893CE8E63B}" type="parTrans" cxnId="{D8FDC079-E0A7-4470-89DD-7F7504D9E56D}">
      <dgm:prSet/>
      <dgm:spPr/>
      <dgm:t>
        <a:bodyPr/>
        <a:lstStyle/>
        <a:p>
          <a:endParaRPr lang="en-US"/>
        </a:p>
      </dgm:t>
    </dgm:pt>
    <dgm:pt modelId="{F868C551-5C36-460F-AE12-7974DCD2F3A0}" type="sibTrans" cxnId="{D8FDC079-E0A7-4470-89DD-7F7504D9E56D}">
      <dgm:prSet/>
      <dgm:spPr/>
      <dgm:t>
        <a:bodyPr/>
        <a:lstStyle/>
        <a:p>
          <a:endParaRPr lang="en-US"/>
        </a:p>
      </dgm:t>
    </dgm:pt>
    <dgm:pt modelId="{A312A37F-179A-4F7B-A0D4-8B59938C0FF7}">
      <dgm:prSet/>
      <dgm:spPr/>
      <dgm:t>
        <a:bodyPr/>
        <a:lstStyle/>
        <a:p>
          <a:r>
            <a:rPr lang="en-US" b="0" dirty="0"/>
            <a:t>make sure 504 Plan or Individualized Education Program (IEP) is implemented</a:t>
          </a:r>
        </a:p>
      </dgm:t>
    </dgm:pt>
    <dgm:pt modelId="{5A66A8BD-7706-41D3-8BD5-891590FB169E}" type="parTrans" cxnId="{E1CE6999-C0DD-4086-9AC4-8D56050000C9}">
      <dgm:prSet/>
      <dgm:spPr/>
      <dgm:t>
        <a:bodyPr/>
        <a:lstStyle/>
        <a:p>
          <a:endParaRPr lang="en-US"/>
        </a:p>
      </dgm:t>
    </dgm:pt>
    <dgm:pt modelId="{16B9103F-280E-4E0A-ABCC-2B8C68AC1B8D}" type="sibTrans" cxnId="{E1CE6999-C0DD-4086-9AC4-8D56050000C9}">
      <dgm:prSet/>
      <dgm:spPr/>
      <dgm:t>
        <a:bodyPr/>
        <a:lstStyle/>
        <a:p>
          <a:endParaRPr lang="en-US"/>
        </a:p>
      </dgm:t>
    </dgm:pt>
    <dgm:pt modelId="{FD4800C6-EDB0-4EC6-B8F5-041F59C8E232}">
      <dgm:prSet/>
      <dgm:spPr/>
      <dgm:t>
        <a:bodyPr/>
        <a:lstStyle/>
        <a:p>
          <a:r>
            <a:rPr lang="en-US" dirty="0"/>
            <a:t>done annually for each student K-2</a:t>
          </a:r>
        </a:p>
      </dgm:t>
    </dgm:pt>
    <dgm:pt modelId="{9D30F85C-E729-4F0D-85A5-A3EAA13B9518}" type="parTrans" cxnId="{8A25D492-618A-41F2-BD7A-AA2D7BBD2F24}">
      <dgm:prSet/>
      <dgm:spPr/>
      <dgm:t>
        <a:bodyPr/>
        <a:lstStyle/>
        <a:p>
          <a:endParaRPr lang="en-US"/>
        </a:p>
      </dgm:t>
    </dgm:pt>
    <dgm:pt modelId="{09035B28-F5D8-4D49-A275-B2DCAADD1D97}" type="sibTrans" cxnId="{8A25D492-618A-41F2-BD7A-AA2D7BBD2F24}">
      <dgm:prSet/>
      <dgm:spPr/>
      <dgm:t>
        <a:bodyPr/>
        <a:lstStyle/>
        <a:p>
          <a:endParaRPr lang="en-US"/>
        </a:p>
      </dgm:t>
    </dgm:pt>
    <dgm:pt modelId="{6F459115-BBAF-4361-AEB2-A0F1E787ECF9}">
      <dgm:prSet/>
      <dgm:spPr/>
      <dgm:t>
        <a:bodyPr/>
        <a:lstStyle/>
        <a:p>
          <a:r>
            <a:rPr lang="en-US" b="0" dirty="0"/>
            <a:t>free online tutorials for every level and subject</a:t>
          </a:r>
        </a:p>
      </dgm:t>
    </dgm:pt>
    <dgm:pt modelId="{ED6AAAC4-9A47-4E06-9BF0-14263C472C17}" type="parTrans" cxnId="{15885922-D3E8-4124-B6D5-667CE99172E9}">
      <dgm:prSet/>
      <dgm:spPr/>
      <dgm:t>
        <a:bodyPr/>
        <a:lstStyle/>
        <a:p>
          <a:endParaRPr lang="en-US"/>
        </a:p>
      </dgm:t>
    </dgm:pt>
    <dgm:pt modelId="{A20DD017-979C-4422-AFBA-6E60E3D6E17C}" type="sibTrans" cxnId="{15885922-D3E8-4124-B6D5-667CE99172E9}">
      <dgm:prSet/>
      <dgm:spPr/>
      <dgm:t>
        <a:bodyPr/>
        <a:lstStyle/>
        <a:p>
          <a:endParaRPr lang="en-US"/>
        </a:p>
      </dgm:t>
    </dgm:pt>
    <dgm:pt modelId="{B841CCB8-8F3B-4A34-95A1-CDFFC58360BC}">
      <dgm:prSet/>
      <dgm:spPr/>
      <dgm:t>
        <a:bodyPr/>
        <a:lstStyle/>
        <a:p>
          <a:r>
            <a:rPr lang="en-US" b="0"/>
            <a:t>khanacademy</a:t>
          </a:r>
          <a:r>
            <a:rPr lang="en-US" b="0" dirty="0"/>
            <a:t>.org</a:t>
          </a:r>
        </a:p>
      </dgm:t>
    </dgm:pt>
    <dgm:pt modelId="{4672528E-1054-4874-AD75-554972D2D257}" type="parTrans" cxnId="{70E044B7-ABD7-40C4-93E8-BA1243EDBE66}">
      <dgm:prSet/>
      <dgm:spPr/>
      <dgm:t>
        <a:bodyPr/>
        <a:lstStyle/>
        <a:p>
          <a:endParaRPr lang="en-US"/>
        </a:p>
      </dgm:t>
    </dgm:pt>
    <dgm:pt modelId="{C5826CE3-1329-4E33-B200-E73D84EB25BA}" type="sibTrans" cxnId="{70E044B7-ABD7-40C4-93E8-BA1243EDBE66}">
      <dgm:prSet/>
      <dgm:spPr/>
      <dgm:t>
        <a:bodyPr/>
        <a:lstStyle/>
        <a:p>
          <a:endParaRPr lang="en-US"/>
        </a:p>
      </dgm:t>
    </dgm:pt>
    <dgm:pt modelId="{E3DC7B15-9191-4B45-B8F6-D19A30E63E8C}">
      <dgm:prSet/>
      <dgm:spPr/>
      <dgm:t>
        <a:bodyPr/>
        <a:lstStyle/>
        <a:p>
          <a:r>
            <a:rPr lang="en-US" b="0" dirty="0"/>
            <a:t>Can DCFS assist with payment? </a:t>
          </a:r>
        </a:p>
      </dgm:t>
    </dgm:pt>
    <dgm:pt modelId="{7BDA5297-540A-46A7-AE90-80D8F8816C78}" type="parTrans" cxnId="{A05A7886-D054-4615-96C8-6612ED6FAFB0}">
      <dgm:prSet/>
      <dgm:spPr/>
      <dgm:t>
        <a:bodyPr/>
        <a:lstStyle/>
        <a:p>
          <a:endParaRPr lang="en-US"/>
        </a:p>
      </dgm:t>
    </dgm:pt>
    <dgm:pt modelId="{FF499DD1-12F9-4B75-8924-EC61FD2FF075}" type="sibTrans" cxnId="{A05A7886-D054-4615-96C8-6612ED6FAFB0}">
      <dgm:prSet/>
      <dgm:spPr/>
      <dgm:t>
        <a:bodyPr/>
        <a:lstStyle/>
        <a:p>
          <a:endParaRPr lang="en-US"/>
        </a:p>
      </dgm:t>
    </dgm:pt>
    <dgm:pt modelId="{525B6D11-C58F-4903-9382-8C4E41F1BAB7}">
      <dgm:prSet/>
      <dgm:spPr/>
      <dgm:t>
        <a:bodyPr/>
        <a:lstStyle/>
        <a:p>
          <a:r>
            <a:rPr lang="en-US" b="0" dirty="0"/>
            <a:t>look at progress</a:t>
          </a:r>
        </a:p>
      </dgm:t>
    </dgm:pt>
    <dgm:pt modelId="{584E384F-AA5B-4AFF-BEF1-B08BFC2FA382}" type="parTrans" cxnId="{E001F327-C4AD-4E09-9E09-A96B239FD7A3}">
      <dgm:prSet/>
      <dgm:spPr/>
      <dgm:t>
        <a:bodyPr/>
        <a:lstStyle/>
        <a:p>
          <a:endParaRPr lang="en-US"/>
        </a:p>
      </dgm:t>
    </dgm:pt>
    <dgm:pt modelId="{6C3BED83-9055-4719-BA17-1671249ED9FE}" type="sibTrans" cxnId="{E001F327-C4AD-4E09-9E09-A96B239FD7A3}">
      <dgm:prSet/>
      <dgm:spPr/>
      <dgm:t>
        <a:bodyPr/>
        <a:lstStyle/>
        <a:p>
          <a:endParaRPr lang="en-US"/>
        </a:p>
      </dgm:t>
    </dgm:pt>
    <dgm:pt modelId="{E39C6F87-5032-4296-8959-F788EE6756EF}">
      <dgm:prSet/>
      <dgm:spPr/>
      <dgm:t>
        <a:bodyPr/>
        <a:lstStyle/>
        <a:p>
          <a:r>
            <a:rPr lang="en-US" b="0"/>
            <a:t>update </a:t>
          </a:r>
          <a:r>
            <a:rPr lang="en-US" b="0" dirty="0"/>
            <a:t>as needed</a:t>
          </a:r>
        </a:p>
      </dgm:t>
    </dgm:pt>
    <dgm:pt modelId="{395722F0-AD1A-45C5-A1DF-D4F5FAD194D0}" type="parTrans" cxnId="{73D8664D-DDAD-4858-945C-5A31EE267875}">
      <dgm:prSet/>
      <dgm:spPr/>
      <dgm:t>
        <a:bodyPr/>
        <a:lstStyle/>
        <a:p>
          <a:endParaRPr lang="en-US"/>
        </a:p>
      </dgm:t>
    </dgm:pt>
    <dgm:pt modelId="{8F2CB493-3CEC-4444-94A9-84CC52390B11}" type="sibTrans" cxnId="{73D8664D-DDAD-4858-945C-5A31EE267875}">
      <dgm:prSet/>
      <dgm:spPr/>
      <dgm:t>
        <a:bodyPr/>
        <a:lstStyle/>
        <a:p>
          <a:endParaRPr lang="en-US"/>
        </a:p>
      </dgm:t>
    </dgm:pt>
    <dgm:pt modelId="{64FA4B25-6310-430E-BFB8-CC18A779F990}" type="pres">
      <dgm:prSet presAssocID="{1063301F-A349-4BB1-8596-84410F8DDF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0B9185C-9BA5-43BD-8F67-FB0D0484B5E8}" type="pres">
      <dgm:prSet presAssocID="{8B529A80-4589-433E-B1A5-F2F2FC589528}" presName="root" presStyleCnt="0"/>
      <dgm:spPr/>
    </dgm:pt>
    <dgm:pt modelId="{5609C7AD-8723-4CD2-9022-06DF1B725AF8}" type="pres">
      <dgm:prSet presAssocID="{8B529A80-4589-433E-B1A5-F2F2FC589528}" presName="rootComposite" presStyleCnt="0"/>
      <dgm:spPr/>
    </dgm:pt>
    <dgm:pt modelId="{EE15CD36-37FF-4F99-A285-694D15CD0279}" type="pres">
      <dgm:prSet presAssocID="{8B529A80-4589-433E-B1A5-F2F2FC589528}" presName="rootText" presStyleLbl="node1" presStyleIdx="0" presStyleCnt="5"/>
      <dgm:spPr/>
    </dgm:pt>
    <dgm:pt modelId="{B5A92522-C4BD-4B85-A075-4C5EB4F083D8}" type="pres">
      <dgm:prSet presAssocID="{8B529A80-4589-433E-B1A5-F2F2FC589528}" presName="rootConnector" presStyleLbl="node1" presStyleIdx="0" presStyleCnt="5"/>
      <dgm:spPr/>
    </dgm:pt>
    <dgm:pt modelId="{52F78035-D885-465C-AFEA-0FBCDFC82F00}" type="pres">
      <dgm:prSet presAssocID="{8B529A80-4589-433E-B1A5-F2F2FC589528}" presName="childShape" presStyleCnt="0"/>
      <dgm:spPr/>
    </dgm:pt>
    <dgm:pt modelId="{1B8774B4-E47E-46DF-AF42-DDADFA79B1A1}" type="pres">
      <dgm:prSet presAssocID="{243B7FC0-958F-49E7-B751-4520A19D064C}" presName="root" presStyleCnt="0"/>
      <dgm:spPr/>
    </dgm:pt>
    <dgm:pt modelId="{6AB84263-36D6-4136-8189-8552950664BD}" type="pres">
      <dgm:prSet presAssocID="{243B7FC0-958F-49E7-B751-4520A19D064C}" presName="rootComposite" presStyleCnt="0"/>
      <dgm:spPr/>
    </dgm:pt>
    <dgm:pt modelId="{73F05592-9E6C-48D4-A50F-A526417B9964}" type="pres">
      <dgm:prSet presAssocID="{243B7FC0-958F-49E7-B751-4520A19D064C}" presName="rootText" presStyleLbl="node1" presStyleIdx="1" presStyleCnt="5"/>
      <dgm:spPr/>
    </dgm:pt>
    <dgm:pt modelId="{A7933727-C97C-4B20-8DD5-E06E571E2A69}" type="pres">
      <dgm:prSet presAssocID="{243B7FC0-958F-49E7-B751-4520A19D064C}" presName="rootConnector" presStyleLbl="node1" presStyleIdx="1" presStyleCnt="5"/>
      <dgm:spPr/>
    </dgm:pt>
    <dgm:pt modelId="{38419E9C-A41E-435B-A12A-B198AF4B5C3B}" type="pres">
      <dgm:prSet presAssocID="{243B7FC0-958F-49E7-B751-4520A19D064C}" presName="childShape" presStyleCnt="0"/>
      <dgm:spPr/>
    </dgm:pt>
    <dgm:pt modelId="{03E44D02-7F2F-466B-9D13-076105EFC8CD}" type="pres">
      <dgm:prSet presAssocID="{9D30F85C-E729-4F0D-85A5-A3EAA13B9518}" presName="Name13" presStyleLbl="parChTrans1D2" presStyleIdx="0" presStyleCnt="7"/>
      <dgm:spPr/>
    </dgm:pt>
    <dgm:pt modelId="{0CB7312E-B577-4930-88D8-AA1DF7DDAB39}" type="pres">
      <dgm:prSet presAssocID="{FD4800C6-EDB0-4EC6-B8F5-041F59C8E232}" presName="childText" presStyleLbl="bgAcc1" presStyleIdx="0" presStyleCnt="7">
        <dgm:presLayoutVars>
          <dgm:bulletEnabled val="1"/>
        </dgm:presLayoutVars>
      </dgm:prSet>
      <dgm:spPr/>
    </dgm:pt>
    <dgm:pt modelId="{720B9C8E-1250-4A65-8652-B6788D869EC4}" type="pres">
      <dgm:prSet presAssocID="{E7214D2A-E79B-44AA-87A6-F9B4FF71090E}" presName="root" presStyleCnt="0"/>
      <dgm:spPr/>
    </dgm:pt>
    <dgm:pt modelId="{7674E73E-B9B4-40C4-951D-50C74C8157C4}" type="pres">
      <dgm:prSet presAssocID="{E7214D2A-E79B-44AA-87A6-F9B4FF71090E}" presName="rootComposite" presStyleCnt="0"/>
      <dgm:spPr/>
    </dgm:pt>
    <dgm:pt modelId="{2A37218C-814A-4FBA-9612-7F162B0056CF}" type="pres">
      <dgm:prSet presAssocID="{E7214D2A-E79B-44AA-87A6-F9B4FF71090E}" presName="rootText" presStyleLbl="node1" presStyleIdx="2" presStyleCnt="5"/>
      <dgm:spPr/>
    </dgm:pt>
    <dgm:pt modelId="{A0CB674C-FD25-4754-8ED6-579F43F9796D}" type="pres">
      <dgm:prSet presAssocID="{E7214D2A-E79B-44AA-87A6-F9B4FF71090E}" presName="rootConnector" presStyleLbl="node1" presStyleIdx="2" presStyleCnt="5"/>
      <dgm:spPr/>
    </dgm:pt>
    <dgm:pt modelId="{327A94B4-4E7E-4EAB-8308-DC92C5148E3A}" type="pres">
      <dgm:prSet presAssocID="{E7214D2A-E79B-44AA-87A6-F9B4FF71090E}" presName="childShape" presStyleCnt="0"/>
      <dgm:spPr/>
    </dgm:pt>
    <dgm:pt modelId="{83D7CCBA-5CEE-478A-8394-4B8C7F4223BD}" type="pres">
      <dgm:prSet presAssocID="{5A66A8BD-7706-41D3-8BD5-891590FB169E}" presName="Name13" presStyleLbl="parChTrans1D2" presStyleIdx="1" presStyleCnt="7"/>
      <dgm:spPr/>
    </dgm:pt>
    <dgm:pt modelId="{05BD1E90-405D-4243-84BF-D1E95CC94B02}" type="pres">
      <dgm:prSet presAssocID="{A312A37F-179A-4F7B-A0D4-8B59938C0FF7}" presName="childText" presStyleLbl="bgAcc1" presStyleIdx="1" presStyleCnt="7">
        <dgm:presLayoutVars>
          <dgm:bulletEnabled val="1"/>
        </dgm:presLayoutVars>
      </dgm:prSet>
      <dgm:spPr/>
    </dgm:pt>
    <dgm:pt modelId="{69A22A5A-8184-484E-BBD6-65635165EA3A}" type="pres">
      <dgm:prSet presAssocID="{584E384F-AA5B-4AFF-BEF1-B08BFC2FA382}" presName="Name13" presStyleLbl="parChTrans1D2" presStyleIdx="2" presStyleCnt="7"/>
      <dgm:spPr/>
    </dgm:pt>
    <dgm:pt modelId="{5E10D4EA-41FC-4A2C-BD09-9960CB50F7C5}" type="pres">
      <dgm:prSet presAssocID="{525B6D11-C58F-4903-9382-8C4E41F1BAB7}" presName="childText" presStyleLbl="bgAcc1" presStyleIdx="2" presStyleCnt="7">
        <dgm:presLayoutVars>
          <dgm:bulletEnabled val="1"/>
        </dgm:presLayoutVars>
      </dgm:prSet>
      <dgm:spPr/>
    </dgm:pt>
    <dgm:pt modelId="{68D215B2-6B28-4698-8A6B-3C8F276889C0}" type="pres">
      <dgm:prSet presAssocID="{395722F0-AD1A-45C5-A1DF-D4F5FAD194D0}" presName="Name13" presStyleLbl="parChTrans1D2" presStyleIdx="3" presStyleCnt="7"/>
      <dgm:spPr/>
    </dgm:pt>
    <dgm:pt modelId="{9EFBF165-0248-4AE6-9B96-A660B85940F9}" type="pres">
      <dgm:prSet presAssocID="{E39C6F87-5032-4296-8959-F788EE6756EF}" presName="childText" presStyleLbl="bgAcc1" presStyleIdx="3" presStyleCnt="7">
        <dgm:presLayoutVars>
          <dgm:bulletEnabled val="1"/>
        </dgm:presLayoutVars>
      </dgm:prSet>
      <dgm:spPr/>
    </dgm:pt>
    <dgm:pt modelId="{7828193C-7F32-4D5D-A79D-E7D355A7AEC2}" type="pres">
      <dgm:prSet presAssocID="{11639AFB-C1E2-4CC5-B78A-08C685991BFA}" presName="root" presStyleCnt="0"/>
      <dgm:spPr/>
    </dgm:pt>
    <dgm:pt modelId="{473BDEF0-FF1A-4A2C-B620-B1DB9F5671DB}" type="pres">
      <dgm:prSet presAssocID="{11639AFB-C1E2-4CC5-B78A-08C685991BFA}" presName="rootComposite" presStyleCnt="0"/>
      <dgm:spPr/>
    </dgm:pt>
    <dgm:pt modelId="{9AA36B90-63F3-4939-BC98-007DF530273E}" type="pres">
      <dgm:prSet presAssocID="{11639AFB-C1E2-4CC5-B78A-08C685991BFA}" presName="rootText" presStyleLbl="node1" presStyleIdx="3" presStyleCnt="5"/>
      <dgm:spPr/>
    </dgm:pt>
    <dgm:pt modelId="{62DCC0C0-7CCB-4DCC-8EA0-2F9CD05FDEA8}" type="pres">
      <dgm:prSet presAssocID="{11639AFB-C1E2-4CC5-B78A-08C685991BFA}" presName="rootConnector" presStyleLbl="node1" presStyleIdx="3" presStyleCnt="5"/>
      <dgm:spPr/>
    </dgm:pt>
    <dgm:pt modelId="{053F463E-0A01-49CD-AB21-1233A176205E}" type="pres">
      <dgm:prSet presAssocID="{11639AFB-C1E2-4CC5-B78A-08C685991BFA}" presName="childShape" presStyleCnt="0"/>
      <dgm:spPr/>
    </dgm:pt>
    <dgm:pt modelId="{D262B63B-01FB-44C7-AF5A-5114DD2081FD}" type="pres">
      <dgm:prSet presAssocID="{ED6AAAC4-9A47-4E06-9BF0-14263C472C17}" presName="Name13" presStyleLbl="parChTrans1D2" presStyleIdx="4" presStyleCnt="7"/>
      <dgm:spPr/>
    </dgm:pt>
    <dgm:pt modelId="{0340507C-17AC-4971-B91D-3AB3F71155FE}" type="pres">
      <dgm:prSet presAssocID="{6F459115-BBAF-4361-AEB2-A0F1E787ECF9}" presName="childText" presStyleLbl="bgAcc1" presStyleIdx="4" presStyleCnt="7">
        <dgm:presLayoutVars>
          <dgm:bulletEnabled val="1"/>
        </dgm:presLayoutVars>
      </dgm:prSet>
      <dgm:spPr/>
    </dgm:pt>
    <dgm:pt modelId="{CBFF4EE2-8EFF-4E2F-994D-8FDB85D909D1}" type="pres">
      <dgm:prSet presAssocID="{4672528E-1054-4874-AD75-554972D2D257}" presName="Name13" presStyleLbl="parChTrans1D2" presStyleIdx="5" presStyleCnt="7"/>
      <dgm:spPr/>
    </dgm:pt>
    <dgm:pt modelId="{945CE047-8A60-4E4C-9D6C-A3023BEB2912}" type="pres">
      <dgm:prSet presAssocID="{B841CCB8-8F3B-4A34-95A1-CDFFC58360BC}" presName="childText" presStyleLbl="bgAcc1" presStyleIdx="5" presStyleCnt="7">
        <dgm:presLayoutVars>
          <dgm:bulletEnabled val="1"/>
        </dgm:presLayoutVars>
      </dgm:prSet>
      <dgm:spPr/>
    </dgm:pt>
    <dgm:pt modelId="{20A20B57-BD6C-44D1-AA77-C65858243231}" type="pres">
      <dgm:prSet presAssocID="{36C4B7E9-79D9-41F2-A04D-25A7CFCE1826}" presName="root" presStyleCnt="0"/>
      <dgm:spPr/>
    </dgm:pt>
    <dgm:pt modelId="{1C897404-C5EB-4BE3-94D1-A673EF728856}" type="pres">
      <dgm:prSet presAssocID="{36C4B7E9-79D9-41F2-A04D-25A7CFCE1826}" presName="rootComposite" presStyleCnt="0"/>
      <dgm:spPr/>
    </dgm:pt>
    <dgm:pt modelId="{387935A4-ACA8-41AE-88AF-420B8D8A6111}" type="pres">
      <dgm:prSet presAssocID="{36C4B7E9-79D9-41F2-A04D-25A7CFCE1826}" presName="rootText" presStyleLbl="node1" presStyleIdx="4" presStyleCnt="5"/>
      <dgm:spPr/>
    </dgm:pt>
    <dgm:pt modelId="{7EFA09CA-E33A-4BE8-8C4D-A3E346B3B0CD}" type="pres">
      <dgm:prSet presAssocID="{36C4B7E9-79D9-41F2-A04D-25A7CFCE1826}" presName="rootConnector" presStyleLbl="node1" presStyleIdx="4" presStyleCnt="5"/>
      <dgm:spPr/>
    </dgm:pt>
    <dgm:pt modelId="{4218CDAF-3A0A-48D2-998B-8A9B26037A38}" type="pres">
      <dgm:prSet presAssocID="{36C4B7E9-79D9-41F2-A04D-25A7CFCE1826}" presName="childShape" presStyleCnt="0"/>
      <dgm:spPr/>
    </dgm:pt>
    <dgm:pt modelId="{FE9A2B4A-266F-4B77-B263-6FC73BC251E8}" type="pres">
      <dgm:prSet presAssocID="{7BDA5297-540A-46A7-AE90-80D8F8816C78}" presName="Name13" presStyleLbl="parChTrans1D2" presStyleIdx="6" presStyleCnt="7"/>
      <dgm:spPr/>
    </dgm:pt>
    <dgm:pt modelId="{8EC6B5AF-D745-4B50-8786-09EE72D55BB4}" type="pres">
      <dgm:prSet presAssocID="{E3DC7B15-9191-4B45-B8F6-D19A30E63E8C}" presName="childText" presStyleLbl="bgAcc1" presStyleIdx="6" presStyleCnt="7">
        <dgm:presLayoutVars>
          <dgm:bulletEnabled val="1"/>
        </dgm:presLayoutVars>
      </dgm:prSet>
      <dgm:spPr/>
    </dgm:pt>
  </dgm:ptLst>
  <dgm:cxnLst>
    <dgm:cxn modelId="{1E0F6406-3D70-4347-B45B-CEC356229723}" type="presOf" srcId="{525B6D11-C58F-4903-9382-8C4E41F1BAB7}" destId="{5E10D4EA-41FC-4A2C-BD09-9960CB50F7C5}" srcOrd="0" destOrd="0" presId="urn:microsoft.com/office/officeart/2005/8/layout/hierarchy3"/>
    <dgm:cxn modelId="{EAB38112-099B-4643-B982-7C6B2418D5F7}" type="presOf" srcId="{9D30F85C-E729-4F0D-85A5-A3EAA13B9518}" destId="{03E44D02-7F2F-466B-9D13-076105EFC8CD}" srcOrd="0" destOrd="0" presId="urn:microsoft.com/office/officeart/2005/8/layout/hierarchy3"/>
    <dgm:cxn modelId="{A4CB5619-3639-44CD-97D3-63A4365B6E2D}" type="presOf" srcId="{584E384F-AA5B-4AFF-BEF1-B08BFC2FA382}" destId="{69A22A5A-8184-484E-BBD6-65635165EA3A}" srcOrd="0" destOrd="0" presId="urn:microsoft.com/office/officeart/2005/8/layout/hierarchy3"/>
    <dgm:cxn modelId="{929AE31F-16FE-4097-83F2-04D8AC13E6B8}" type="presOf" srcId="{4672528E-1054-4874-AD75-554972D2D257}" destId="{CBFF4EE2-8EFF-4E2F-994D-8FDB85D909D1}" srcOrd="0" destOrd="0" presId="urn:microsoft.com/office/officeart/2005/8/layout/hierarchy3"/>
    <dgm:cxn modelId="{15885922-D3E8-4124-B6D5-667CE99172E9}" srcId="{11639AFB-C1E2-4CC5-B78A-08C685991BFA}" destId="{6F459115-BBAF-4361-AEB2-A0F1E787ECF9}" srcOrd="0" destOrd="0" parTransId="{ED6AAAC4-9A47-4E06-9BF0-14263C472C17}" sibTransId="{A20DD017-979C-4422-AFBA-6E60E3D6E17C}"/>
    <dgm:cxn modelId="{407C1525-EE11-4C0A-B49D-C0E507B55C99}" type="presOf" srcId="{243B7FC0-958F-49E7-B751-4520A19D064C}" destId="{73F05592-9E6C-48D4-A50F-A526417B9964}" srcOrd="0" destOrd="0" presId="urn:microsoft.com/office/officeart/2005/8/layout/hierarchy3"/>
    <dgm:cxn modelId="{CC87B327-C3B7-44C9-A396-0DF9A9E16B7C}" srcId="{1063301F-A349-4BB1-8596-84410F8DDF81}" destId="{243B7FC0-958F-49E7-B751-4520A19D064C}" srcOrd="1" destOrd="0" parTransId="{0C0A228F-1682-4591-BEB7-09FB9A49ABAA}" sibTransId="{698E1688-26CE-42E3-849E-4B9ACFEC1933}"/>
    <dgm:cxn modelId="{E001F327-C4AD-4E09-9E09-A96B239FD7A3}" srcId="{E7214D2A-E79B-44AA-87A6-F9B4FF71090E}" destId="{525B6D11-C58F-4903-9382-8C4E41F1BAB7}" srcOrd="1" destOrd="0" parTransId="{584E384F-AA5B-4AFF-BEF1-B08BFC2FA382}" sibTransId="{6C3BED83-9055-4719-BA17-1671249ED9FE}"/>
    <dgm:cxn modelId="{7816EB2F-1F3F-4609-B3B6-878B0CBF7D27}" type="presOf" srcId="{5A66A8BD-7706-41D3-8BD5-891590FB169E}" destId="{83D7CCBA-5CEE-478A-8394-4B8C7F4223BD}" srcOrd="0" destOrd="0" presId="urn:microsoft.com/office/officeart/2005/8/layout/hierarchy3"/>
    <dgm:cxn modelId="{7CFC6C3B-96BA-497D-ACE1-C313C9BA4E43}" type="presOf" srcId="{8B529A80-4589-433E-B1A5-F2F2FC589528}" destId="{EE15CD36-37FF-4F99-A285-694D15CD0279}" srcOrd="0" destOrd="0" presId="urn:microsoft.com/office/officeart/2005/8/layout/hierarchy3"/>
    <dgm:cxn modelId="{D785D65E-3EFD-45A7-920B-CCE4F00B1F4B}" type="presOf" srcId="{8B529A80-4589-433E-B1A5-F2F2FC589528}" destId="{B5A92522-C4BD-4B85-A075-4C5EB4F083D8}" srcOrd="1" destOrd="0" presId="urn:microsoft.com/office/officeart/2005/8/layout/hierarchy3"/>
    <dgm:cxn modelId="{104BBA41-26A7-4521-839B-B72984CD6777}" type="presOf" srcId="{E3DC7B15-9191-4B45-B8F6-D19A30E63E8C}" destId="{8EC6B5AF-D745-4B50-8786-09EE72D55BB4}" srcOrd="0" destOrd="0" presId="urn:microsoft.com/office/officeart/2005/8/layout/hierarchy3"/>
    <dgm:cxn modelId="{CE633163-B276-494C-94C3-97EB3C36C6CC}" type="presOf" srcId="{36C4B7E9-79D9-41F2-A04D-25A7CFCE1826}" destId="{7EFA09CA-E33A-4BE8-8C4D-A3E346B3B0CD}" srcOrd="1" destOrd="0" presId="urn:microsoft.com/office/officeart/2005/8/layout/hierarchy3"/>
    <dgm:cxn modelId="{A1549965-C8BC-45E4-B260-FCD4AA3C9BB7}" srcId="{1063301F-A349-4BB1-8596-84410F8DDF81}" destId="{E7214D2A-E79B-44AA-87A6-F9B4FF71090E}" srcOrd="2" destOrd="0" parTransId="{91EA1191-807B-4B34-B54B-B25169DB8A3C}" sibTransId="{C44FF2CA-1880-45EF-9F9A-7BD3BCBC0F42}"/>
    <dgm:cxn modelId="{EA3A0447-0E9E-494C-8353-93E9DC34EB66}" type="presOf" srcId="{E7214D2A-E79B-44AA-87A6-F9B4FF71090E}" destId="{A0CB674C-FD25-4754-8ED6-579F43F9796D}" srcOrd="1" destOrd="0" presId="urn:microsoft.com/office/officeart/2005/8/layout/hierarchy3"/>
    <dgm:cxn modelId="{E23E294B-FEB1-4E15-B4D8-FB0FB3AA21A2}" type="presOf" srcId="{11639AFB-C1E2-4CC5-B78A-08C685991BFA}" destId="{9AA36B90-63F3-4939-BC98-007DF530273E}" srcOrd="0" destOrd="0" presId="urn:microsoft.com/office/officeart/2005/8/layout/hierarchy3"/>
    <dgm:cxn modelId="{73D8664D-DDAD-4858-945C-5A31EE267875}" srcId="{E7214D2A-E79B-44AA-87A6-F9B4FF71090E}" destId="{E39C6F87-5032-4296-8959-F788EE6756EF}" srcOrd="2" destOrd="0" parTransId="{395722F0-AD1A-45C5-A1DF-D4F5FAD194D0}" sibTransId="{8F2CB493-3CEC-4444-94A9-84CC52390B11}"/>
    <dgm:cxn modelId="{4C359771-96CB-4DE2-854B-9006DC0DEE32}" type="presOf" srcId="{FD4800C6-EDB0-4EC6-B8F5-041F59C8E232}" destId="{0CB7312E-B577-4930-88D8-AA1DF7DDAB39}" srcOrd="0" destOrd="0" presId="urn:microsoft.com/office/officeart/2005/8/layout/hierarchy3"/>
    <dgm:cxn modelId="{60DCAE71-A834-479B-91F4-78FDB9647CA8}" type="presOf" srcId="{A312A37F-179A-4F7B-A0D4-8B59938C0FF7}" destId="{05BD1E90-405D-4243-84BF-D1E95CC94B02}" srcOrd="0" destOrd="0" presId="urn:microsoft.com/office/officeart/2005/8/layout/hierarchy3"/>
    <dgm:cxn modelId="{D8FDC079-E0A7-4470-89DD-7F7504D9E56D}" srcId="{1063301F-A349-4BB1-8596-84410F8DDF81}" destId="{36C4B7E9-79D9-41F2-A04D-25A7CFCE1826}" srcOrd="4" destOrd="0" parTransId="{42171DF6-BB54-4179-8DA0-3A893CE8E63B}" sibTransId="{F868C551-5C36-460F-AE12-7974DCD2F3A0}"/>
    <dgm:cxn modelId="{A05A7886-D054-4615-96C8-6612ED6FAFB0}" srcId="{36C4B7E9-79D9-41F2-A04D-25A7CFCE1826}" destId="{E3DC7B15-9191-4B45-B8F6-D19A30E63E8C}" srcOrd="0" destOrd="0" parTransId="{7BDA5297-540A-46A7-AE90-80D8F8816C78}" sibTransId="{FF499DD1-12F9-4B75-8924-EC61FD2FF075}"/>
    <dgm:cxn modelId="{8A25D492-618A-41F2-BD7A-AA2D7BBD2F24}" srcId="{243B7FC0-958F-49E7-B751-4520A19D064C}" destId="{FD4800C6-EDB0-4EC6-B8F5-041F59C8E232}" srcOrd="0" destOrd="0" parTransId="{9D30F85C-E729-4F0D-85A5-A3EAA13B9518}" sibTransId="{09035B28-F5D8-4D49-A275-B2DCAADD1D97}"/>
    <dgm:cxn modelId="{553F2394-B8A2-4F4A-967C-6869F35CA137}" type="presOf" srcId="{B841CCB8-8F3B-4A34-95A1-CDFFC58360BC}" destId="{945CE047-8A60-4E4C-9D6C-A3023BEB2912}" srcOrd="0" destOrd="0" presId="urn:microsoft.com/office/officeart/2005/8/layout/hierarchy3"/>
    <dgm:cxn modelId="{E1CE6999-C0DD-4086-9AC4-8D56050000C9}" srcId="{E7214D2A-E79B-44AA-87A6-F9B4FF71090E}" destId="{A312A37F-179A-4F7B-A0D4-8B59938C0FF7}" srcOrd="0" destOrd="0" parTransId="{5A66A8BD-7706-41D3-8BD5-891590FB169E}" sibTransId="{16B9103F-280E-4E0A-ABCC-2B8C68AC1B8D}"/>
    <dgm:cxn modelId="{787C899F-A898-415C-B358-61819EA18004}" type="presOf" srcId="{ED6AAAC4-9A47-4E06-9BF0-14263C472C17}" destId="{D262B63B-01FB-44C7-AF5A-5114DD2081FD}" srcOrd="0" destOrd="0" presId="urn:microsoft.com/office/officeart/2005/8/layout/hierarchy3"/>
    <dgm:cxn modelId="{B49B32A6-208E-4DAE-A69B-B0C9B72126A4}" type="presOf" srcId="{6F459115-BBAF-4361-AEB2-A0F1E787ECF9}" destId="{0340507C-17AC-4971-B91D-3AB3F71155FE}" srcOrd="0" destOrd="0" presId="urn:microsoft.com/office/officeart/2005/8/layout/hierarchy3"/>
    <dgm:cxn modelId="{3D64F6B4-F990-4017-9613-B922F04506F5}" type="presOf" srcId="{E7214D2A-E79B-44AA-87A6-F9B4FF71090E}" destId="{2A37218C-814A-4FBA-9612-7F162B0056CF}" srcOrd="0" destOrd="0" presId="urn:microsoft.com/office/officeart/2005/8/layout/hierarchy3"/>
    <dgm:cxn modelId="{70E044B7-ABD7-40C4-93E8-BA1243EDBE66}" srcId="{11639AFB-C1E2-4CC5-B78A-08C685991BFA}" destId="{B841CCB8-8F3B-4A34-95A1-CDFFC58360BC}" srcOrd="1" destOrd="0" parTransId="{4672528E-1054-4874-AD75-554972D2D257}" sibTransId="{C5826CE3-1329-4E33-B200-E73D84EB25BA}"/>
    <dgm:cxn modelId="{BA846BB7-BF5D-491C-A305-5E471080E439}" type="presOf" srcId="{243B7FC0-958F-49E7-B751-4520A19D064C}" destId="{A7933727-C97C-4B20-8DD5-E06E571E2A69}" srcOrd="1" destOrd="0" presId="urn:microsoft.com/office/officeart/2005/8/layout/hierarchy3"/>
    <dgm:cxn modelId="{6D9649B8-BE04-44BE-B05E-48D283209FE8}" type="presOf" srcId="{11639AFB-C1E2-4CC5-B78A-08C685991BFA}" destId="{62DCC0C0-7CCB-4DCC-8EA0-2F9CD05FDEA8}" srcOrd="1" destOrd="0" presId="urn:microsoft.com/office/officeart/2005/8/layout/hierarchy3"/>
    <dgm:cxn modelId="{4047D0C6-9005-4949-9831-6672D4622B1E}" type="presOf" srcId="{36C4B7E9-79D9-41F2-A04D-25A7CFCE1826}" destId="{387935A4-ACA8-41AE-88AF-420B8D8A6111}" srcOrd="0" destOrd="0" presId="urn:microsoft.com/office/officeart/2005/8/layout/hierarchy3"/>
    <dgm:cxn modelId="{0296B2D2-7E8E-40D3-8633-EC6657D826B7}" type="presOf" srcId="{395722F0-AD1A-45C5-A1DF-D4F5FAD194D0}" destId="{68D215B2-6B28-4698-8A6B-3C8F276889C0}" srcOrd="0" destOrd="0" presId="urn:microsoft.com/office/officeart/2005/8/layout/hierarchy3"/>
    <dgm:cxn modelId="{1D8F9FDE-5CB9-4184-AFB6-65087EF0ED9E}" type="presOf" srcId="{E39C6F87-5032-4296-8959-F788EE6756EF}" destId="{9EFBF165-0248-4AE6-9B96-A660B85940F9}" srcOrd="0" destOrd="0" presId="urn:microsoft.com/office/officeart/2005/8/layout/hierarchy3"/>
    <dgm:cxn modelId="{66169CE8-8E1D-4F8D-AE90-DB865307D1BD}" type="presOf" srcId="{7BDA5297-540A-46A7-AE90-80D8F8816C78}" destId="{FE9A2B4A-266F-4B77-B263-6FC73BC251E8}" srcOrd="0" destOrd="0" presId="urn:microsoft.com/office/officeart/2005/8/layout/hierarchy3"/>
    <dgm:cxn modelId="{0435FDEB-F8A2-4F89-86A9-C8A698549BCC}" srcId="{1063301F-A349-4BB1-8596-84410F8DDF81}" destId="{11639AFB-C1E2-4CC5-B78A-08C685991BFA}" srcOrd="3" destOrd="0" parTransId="{1E80A566-50FD-41E3-9A14-F55919F0E9C7}" sibTransId="{E1E7892C-E4C5-4A65-92DD-56E299431E4A}"/>
    <dgm:cxn modelId="{3F4D44ED-CF49-4411-BBC3-A7C77C2534D1}" type="presOf" srcId="{1063301F-A349-4BB1-8596-84410F8DDF81}" destId="{64FA4B25-6310-430E-BFB8-CC18A779F990}" srcOrd="0" destOrd="0" presId="urn:microsoft.com/office/officeart/2005/8/layout/hierarchy3"/>
    <dgm:cxn modelId="{73EC6CFD-FB12-4610-9B44-33FC29EF007F}" srcId="{1063301F-A349-4BB1-8596-84410F8DDF81}" destId="{8B529A80-4589-433E-B1A5-F2F2FC589528}" srcOrd="0" destOrd="0" parTransId="{FF33ACB7-9C09-4330-8ED8-8E5F8D9B3D02}" sibTransId="{0E5D020E-FB2C-40DC-B4B8-755CC90FC780}"/>
    <dgm:cxn modelId="{2000E183-7888-4003-BC87-2F03DB6DC6C6}" type="presParOf" srcId="{64FA4B25-6310-430E-BFB8-CC18A779F990}" destId="{60B9185C-9BA5-43BD-8F67-FB0D0484B5E8}" srcOrd="0" destOrd="0" presId="urn:microsoft.com/office/officeart/2005/8/layout/hierarchy3"/>
    <dgm:cxn modelId="{B56D4A6A-8230-4C63-825B-05565CD6F6DF}" type="presParOf" srcId="{60B9185C-9BA5-43BD-8F67-FB0D0484B5E8}" destId="{5609C7AD-8723-4CD2-9022-06DF1B725AF8}" srcOrd="0" destOrd="0" presId="urn:microsoft.com/office/officeart/2005/8/layout/hierarchy3"/>
    <dgm:cxn modelId="{D0E1D3F2-FFE1-4A7E-A760-3D9408EF2A44}" type="presParOf" srcId="{5609C7AD-8723-4CD2-9022-06DF1B725AF8}" destId="{EE15CD36-37FF-4F99-A285-694D15CD0279}" srcOrd="0" destOrd="0" presId="urn:microsoft.com/office/officeart/2005/8/layout/hierarchy3"/>
    <dgm:cxn modelId="{EC2B173E-E8D2-4192-935A-358B57F85F90}" type="presParOf" srcId="{5609C7AD-8723-4CD2-9022-06DF1B725AF8}" destId="{B5A92522-C4BD-4B85-A075-4C5EB4F083D8}" srcOrd="1" destOrd="0" presId="urn:microsoft.com/office/officeart/2005/8/layout/hierarchy3"/>
    <dgm:cxn modelId="{CCEDC760-058F-4661-8435-360268E7BD9E}" type="presParOf" srcId="{60B9185C-9BA5-43BD-8F67-FB0D0484B5E8}" destId="{52F78035-D885-465C-AFEA-0FBCDFC82F00}" srcOrd="1" destOrd="0" presId="urn:microsoft.com/office/officeart/2005/8/layout/hierarchy3"/>
    <dgm:cxn modelId="{ECB9C0E0-4B4F-4F3F-A084-739BCF4F55C1}" type="presParOf" srcId="{64FA4B25-6310-430E-BFB8-CC18A779F990}" destId="{1B8774B4-E47E-46DF-AF42-DDADFA79B1A1}" srcOrd="1" destOrd="0" presId="urn:microsoft.com/office/officeart/2005/8/layout/hierarchy3"/>
    <dgm:cxn modelId="{7FBF51F1-D323-48D0-854E-13823D166BB1}" type="presParOf" srcId="{1B8774B4-E47E-46DF-AF42-DDADFA79B1A1}" destId="{6AB84263-36D6-4136-8189-8552950664BD}" srcOrd="0" destOrd="0" presId="urn:microsoft.com/office/officeart/2005/8/layout/hierarchy3"/>
    <dgm:cxn modelId="{E2E07093-104D-4D3C-A264-595A7037553E}" type="presParOf" srcId="{6AB84263-36D6-4136-8189-8552950664BD}" destId="{73F05592-9E6C-48D4-A50F-A526417B9964}" srcOrd="0" destOrd="0" presId="urn:microsoft.com/office/officeart/2005/8/layout/hierarchy3"/>
    <dgm:cxn modelId="{F8917FB2-5903-492C-8D2D-585A813AE625}" type="presParOf" srcId="{6AB84263-36D6-4136-8189-8552950664BD}" destId="{A7933727-C97C-4B20-8DD5-E06E571E2A69}" srcOrd="1" destOrd="0" presId="urn:microsoft.com/office/officeart/2005/8/layout/hierarchy3"/>
    <dgm:cxn modelId="{996F0190-2C5A-4242-B45C-DD613C3DF337}" type="presParOf" srcId="{1B8774B4-E47E-46DF-AF42-DDADFA79B1A1}" destId="{38419E9C-A41E-435B-A12A-B198AF4B5C3B}" srcOrd="1" destOrd="0" presId="urn:microsoft.com/office/officeart/2005/8/layout/hierarchy3"/>
    <dgm:cxn modelId="{0614D121-EDC6-4070-A48C-FE4A492CB094}" type="presParOf" srcId="{38419E9C-A41E-435B-A12A-B198AF4B5C3B}" destId="{03E44D02-7F2F-466B-9D13-076105EFC8CD}" srcOrd="0" destOrd="0" presId="urn:microsoft.com/office/officeart/2005/8/layout/hierarchy3"/>
    <dgm:cxn modelId="{4B89A4C4-B494-406D-95C1-3F410F68651B}" type="presParOf" srcId="{38419E9C-A41E-435B-A12A-B198AF4B5C3B}" destId="{0CB7312E-B577-4930-88D8-AA1DF7DDAB39}" srcOrd="1" destOrd="0" presId="urn:microsoft.com/office/officeart/2005/8/layout/hierarchy3"/>
    <dgm:cxn modelId="{0D4024ED-5F2D-4164-89FD-0371CBB82526}" type="presParOf" srcId="{64FA4B25-6310-430E-BFB8-CC18A779F990}" destId="{720B9C8E-1250-4A65-8652-B6788D869EC4}" srcOrd="2" destOrd="0" presId="urn:microsoft.com/office/officeart/2005/8/layout/hierarchy3"/>
    <dgm:cxn modelId="{FD24F17A-CF6F-42AA-98AB-F6FC350A68FA}" type="presParOf" srcId="{720B9C8E-1250-4A65-8652-B6788D869EC4}" destId="{7674E73E-B9B4-40C4-951D-50C74C8157C4}" srcOrd="0" destOrd="0" presId="urn:microsoft.com/office/officeart/2005/8/layout/hierarchy3"/>
    <dgm:cxn modelId="{56656F75-EF3F-41C2-9E21-F27D3D179E4D}" type="presParOf" srcId="{7674E73E-B9B4-40C4-951D-50C74C8157C4}" destId="{2A37218C-814A-4FBA-9612-7F162B0056CF}" srcOrd="0" destOrd="0" presId="urn:microsoft.com/office/officeart/2005/8/layout/hierarchy3"/>
    <dgm:cxn modelId="{D60DEB83-7D15-44D9-A35D-AABA018F596D}" type="presParOf" srcId="{7674E73E-B9B4-40C4-951D-50C74C8157C4}" destId="{A0CB674C-FD25-4754-8ED6-579F43F9796D}" srcOrd="1" destOrd="0" presId="urn:microsoft.com/office/officeart/2005/8/layout/hierarchy3"/>
    <dgm:cxn modelId="{832AC751-DF81-4463-8836-920CF124F1A8}" type="presParOf" srcId="{720B9C8E-1250-4A65-8652-B6788D869EC4}" destId="{327A94B4-4E7E-4EAB-8308-DC92C5148E3A}" srcOrd="1" destOrd="0" presId="urn:microsoft.com/office/officeart/2005/8/layout/hierarchy3"/>
    <dgm:cxn modelId="{BAF9273D-772C-4514-ABEC-30CD0E461093}" type="presParOf" srcId="{327A94B4-4E7E-4EAB-8308-DC92C5148E3A}" destId="{83D7CCBA-5CEE-478A-8394-4B8C7F4223BD}" srcOrd="0" destOrd="0" presId="urn:microsoft.com/office/officeart/2005/8/layout/hierarchy3"/>
    <dgm:cxn modelId="{87828F6D-1FEF-4BC2-B285-86626772DBA9}" type="presParOf" srcId="{327A94B4-4E7E-4EAB-8308-DC92C5148E3A}" destId="{05BD1E90-405D-4243-84BF-D1E95CC94B02}" srcOrd="1" destOrd="0" presId="urn:microsoft.com/office/officeart/2005/8/layout/hierarchy3"/>
    <dgm:cxn modelId="{BB057992-6B1B-41A5-BD91-F47C7D9A0EAD}" type="presParOf" srcId="{327A94B4-4E7E-4EAB-8308-DC92C5148E3A}" destId="{69A22A5A-8184-484E-BBD6-65635165EA3A}" srcOrd="2" destOrd="0" presId="urn:microsoft.com/office/officeart/2005/8/layout/hierarchy3"/>
    <dgm:cxn modelId="{A306C073-AF5E-4B96-81EC-3FFDF79B62A0}" type="presParOf" srcId="{327A94B4-4E7E-4EAB-8308-DC92C5148E3A}" destId="{5E10D4EA-41FC-4A2C-BD09-9960CB50F7C5}" srcOrd="3" destOrd="0" presId="urn:microsoft.com/office/officeart/2005/8/layout/hierarchy3"/>
    <dgm:cxn modelId="{3BCEDA93-23FC-4A21-85CC-F30790363A5B}" type="presParOf" srcId="{327A94B4-4E7E-4EAB-8308-DC92C5148E3A}" destId="{68D215B2-6B28-4698-8A6B-3C8F276889C0}" srcOrd="4" destOrd="0" presId="urn:microsoft.com/office/officeart/2005/8/layout/hierarchy3"/>
    <dgm:cxn modelId="{D44A455B-5D7E-4109-B3FB-DCF6D7242BF3}" type="presParOf" srcId="{327A94B4-4E7E-4EAB-8308-DC92C5148E3A}" destId="{9EFBF165-0248-4AE6-9B96-A660B85940F9}" srcOrd="5" destOrd="0" presId="urn:microsoft.com/office/officeart/2005/8/layout/hierarchy3"/>
    <dgm:cxn modelId="{9D4B6CF9-0080-4320-A2AD-341572527D1E}" type="presParOf" srcId="{64FA4B25-6310-430E-BFB8-CC18A779F990}" destId="{7828193C-7F32-4D5D-A79D-E7D355A7AEC2}" srcOrd="3" destOrd="0" presId="urn:microsoft.com/office/officeart/2005/8/layout/hierarchy3"/>
    <dgm:cxn modelId="{5C24CA7D-E991-4033-938F-7A8BB4F0DA00}" type="presParOf" srcId="{7828193C-7F32-4D5D-A79D-E7D355A7AEC2}" destId="{473BDEF0-FF1A-4A2C-B620-B1DB9F5671DB}" srcOrd="0" destOrd="0" presId="urn:microsoft.com/office/officeart/2005/8/layout/hierarchy3"/>
    <dgm:cxn modelId="{38EA886E-9F7C-4297-ABBD-32194B10150A}" type="presParOf" srcId="{473BDEF0-FF1A-4A2C-B620-B1DB9F5671DB}" destId="{9AA36B90-63F3-4939-BC98-007DF530273E}" srcOrd="0" destOrd="0" presId="urn:microsoft.com/office/officeart/2005/8/layout/hierarchy3"/>
    <dgm:cxn modelId="{C5CBDFEA-A1F7-45F8-AA1C-61932CEAE3FE}" type="presParOf" srcId="{473BDEF0-FF1A-4A2C-B620-B1DB9F5671DB}" destId="{62DCC0C0-7CCB-4DCC-8EA0-2F9CD05FDEA8}" srcOrd="1" destOrd="0" presId="urn:microsoft.com/office/officeart/2005/8/layout/hierarchy3"/>
    <dgm:cxn modelId="{F56671B2-B70E-45D0-8DE1-A26D2B940C9F}" type="presParOf" srcId="{7828193C-7F32-4D5D-A79D-E7D355A7AEC2}" destId="{053F463E-0A01-49CD-AB21-1233A176205E}" srcOrd="1" destOrd="0" presId="urn:microsoft.com/office/officeart/2005/8/layout/hierarchy3"/>
    <dgm:cxn modelId="{5CFC5DB9-3B50-445A-ACD6-30898DEFC8BC}" type="presParOf" srcId="{053F463E-0A01-49CD-AB21-1233A176205E}" destId="{D262B63B-01FB-44C7-AF5A-5114DD2081FD}" srcOrd="0" destOrd="0" presId="urn:microsoft.com/office/officeart/2005/8/layout/hierarchy3"/>
    <dgm:cxn modelId="{FC82A64F-AA58-4049-BAB4-6CA7A5F75811}" type="presParOf" srcId="{053F463E-0A01-49CD-AB21-1233A176205E}" destId="{0340507C-17AC-4971-B91D-3AB3F71155FE}" srcOrd="1" destOrd="0" presId="urn:microsoft.com/office/officeart/2005/8/layout/hierarchy3"/>
    <dgm:cxn modelId="{43653064-441E-4861-87DF-0B22B04ED8EB}" type="presParOf" srcId="{053F463E-0A01-49CD-AB21-1233A176205E}" destId="{CBFF4EE2-8EFF-4E2F-994D-8FDB85D909D1}" srcOrd="2" destOrd="0" presId="urn:microsoft.com/office/officeart/2005/8/layout/hierarchy3"/>
    <dgm:cxn modelId="{E442895A-459D-496A-97C0-FF2364A11481}" type="presParOf" srcId="{053F463E-0A01-49CD-AB21-1233A176205E}" destId="{945CE047-8A60-4E4C-9D6C-A3023BEB2912}" srcOrd="3" destOrd="0" presId="urn:microsoft.com/office/officeart/2005/8/layout/hierarchy3"/>
    <dgm:cxn modelId="{96C0BDB0-9032-48ED-AF02-17DA35B12BEF}" type="presParOf" srcId="{64FA4B25-6310-430E-BFB8-CC18A779F990}" destId="{20A20B57-BD6C-44D1-AA77-C65858243231}" srcOrd="4" destOrd="0" presId="urn:microsoft.com/office/officeart/2005/8/layout/hierarchy3"/>
    <dgm:cxn modelId="{E46A9971-BAA5-4C9C-9688-567F54E21086}" type="presParOf" srcId="{20A20B57-BD6C-44D1-AA77-C65858243231}" destId="{1C897404-C5EB-4BE3-94D1-A673EF728856}" srcOrd="0" destOrd="0" presId="urn:microsoft.com/office/officeart/2005/8/layout/hierarchy3"/>
    <dgm:cxn modelId="{4C99011F-C6DE-4512-81E6-6F120A67DB49}" type="presParOf" srcId="{1C897404-C5EB-4BE3-94D1-A673EF728856}" destId="{387935A4-ACA8-41AE-88AF-420B8D8A6111}" srcOrd="0" destOrd="0" presId="urn:microsoft.com/office/officeart/2005/8/layout/hierarchy3"/>
    <dgm:cxn modelId="{5B4A3D1E-1A64-4096-AEB6-98B82D54F332}" type="presParOf" srcId="{1C897404-C5EB-4BE3-94D1-A673EF728856}" destId="{7EFA09CA-E33A-4BE8-8C4D-A3E346B3B0CD}" srcOrd="1" destOrd="0" presId="urn:microsoft.com/office/officeart/2005/8/layout/hierarchy3"/>
    <dgm:cxn modelId="{22904708-D5C1-412F-8EB4-2D5BADF9F7F7}" type="presParOf" srcId="{20A20B57-BD6C-44D1-AA77-C65858243231}" destId="{4218CDAF-3A0A-48D2-998B-8A9B26037A38}" srcOrd="1" destOrd="0" presId="urn:microsoft.com/office/officeart/2005/8/layout/hierarchy3"/>
    <dgm:cxn modelId="{FAF114F1-EEDF-48FB-B74D-A2B531E672F5}" type="presParOf" srcId="{4218CDAF-3A0A-48D2-998B-8A9B26037A38}" destId="{FE9A2B4A-266F-4B77-B263-6FC73BC251E8}" srcOrd="0" destOrd="0" presId="urn:microsoft.com/office/officeart/2005/8/layout/hierarchy3"/>
    <dgm:cxn modelId="{99A4E0FB-790B-4338-B8FA-3C5505C7A919}" type="presParOf" srcId="{4218CDAF-3A0A-48D2-998B-8A9B26037A38}" destId="{8EC6B5AF-D745-4B50-8786-09EE72D55BB4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852513-3D07-4DCE-B382-90182EA4444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EFD86F-46E5-4EB9-97CF-B7BC1F9A2730}">
      <dgm:prSet/>
      <dgm:spPr/>
      <dgm:t>
        <a:bodyPr/>
        <a:lstStyle/>
        <a:p>
          <a:r>
            <a:rPr lang="en-US" b="1" dirty="0"/>
            <a:t>Practice Tip</a:t>
          </a:r>
          <a:r>
            <a:rPr lang="en-US" dirty="0"/>
            <a:t>: Stay connected with the foster care liaison as a resource and as required when school changes are considered and for notifications but continue to build relationships with your local schools as well.  </a:t>
          </a:r>
        </a:p>
      </dgm:t>
    </dgm:pt>
    <dgm:pt modelId="{2B359C9C-75C6-429B-B38E-86C382E17ED9}" type="parTrans" cxnId="{A86F7087-9965-4EB6-8A6F-6E0720F79027}">
      <dgm:prSet/>
      <dgm:spPr/>
      <dgm:t>
        <a:bodyPr/>
        <a:lstStyle/>
        <a:p>
          <a:endParaRPr lang="en-US"/>
        </a:p>
      </dgm:t>
    </dgm:pt>
    <dgm:pt modelId="{E098E668-8FD3-4115-BEE7-8D7FC4CB2DC9}" type="sibTrans" cxnId="{A86F7087-9965-4EB6-8A6F-6E0720F79027}">
      <dgm:prSet/>
      <dgm:spPr/>
      <dgm:t>
        <a:bodyPr/>
        <a:lstStyle/>
        <a:p>
          <a:endParaRPr lang="en-US"/>
        </a:p>
      </dgm:t>
    </dgm:pt>
    <dgm:pt modelId="{8D7E1E64-0AD4-4CAC-8FCF-B8CF1E60346D}" type="pres">
      <dgm:prSet presAssocID="{85852513-3D07-4DCE-B382-90182EA4444E}" presName="linear" presStyleCnt="0">
        <dgm:presLayoutVars>
          <dgm:animLvl val="lvl"/>
          <dgm:resizeHandles val="exact"/>
        </dgm:presLayoutVars>
      </dgm:prSet>
      <dgm:spPr/>
    </dgm:pt>
    <dgm:pt modelId="{D2912240-A76B-4A55-B2FA-A65FEADCE5A4}" type="pres">
      <dgm:prSet presAssocID="{24EFD86F-46E5-4EB9-97CF-B7BC1F9A2730}" presName="parentText" presStyleLbl="node1" presStyleIdx="0" presStyleCnt="1" custScaleX="91691" custLinFactNeighborX="4155" custLinFactNeighborY="-6240">
        <dgm:presLayoutVars>
          <dgm:chMax val="0"/>
          <dgm:bulletEnabled val="1"/>
        </dgm:presLayoutVars>
      </dgm:prSet>
      <dgm:spPr/>
    </dgm:pt>
  </dgm:ptLst>
  <dgm:cxnLst>
    <dgm:cxn modelId="{67C3F338-B04A-408B-9589-26412E551105}" type="presOf" srcId="{24EFD86F-46E5-4EB9-97CF-B7BC1F9A2730}" destId="{D2912240-A76B-4A55-B2FA-A65FEADCE5A4}" srcOrd="0" destOrd="0" presId="urn:microsoft.com/office/officeart/2005/8/layout/vList2"/>
    <dgm:cxn modelId="{A86F7087-9965-4EB6-8A6F-6E0720F79027}" srcId="{85852513-3D07-4DCE-B382-90182EA4444E}" destId="{24EFD86F-46E5-4EB9-97CF-B7BC1F9A2730}" srcOrd="0" destOrd="0" parTransId="{2B359C9C-75C6-429B-B38E-86C382E17ED9}" sibTransId="{E098E668-8FD3-4115-BEE7-8D7FC4CB2DC9}"/>
    <dgm:cxn modelId="{563E9FFB-F9BA-4EC7-9625-0D728C96DA51}" type="presOf" srcId="{85852513-3D07-4DCE-B382-90182EA4444E}" destId="{8D7E1E64-0AD4-4CAC-8FCF-B8CF1E60346D}" srcOrd="0" destOrd="0" presId="urn:microsoft.com/office/officeart/2005/8/layout/vList2"/>
    <dgm:cxn modelId="{4065376F-84C3-46C8-8D8E-FA6D28DEB8FD}" type="presParOf" srcId="{8D7E1E64-0AD4-4CAC-8FCF-B8CF1E60346D}" destId="{D2912240-A76B-4A55-B2FA-A65FEADCE5A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0AA2D3C-4206-4718-A21D-62C9F1054D2B}" type="doc">
      <dgm:prSet loTypeId="urn:microsoft.com/office/officeart/2005/8/layout/process4" loCatId="process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B21B50-78F1-4FAD-96DD-4A58B55146F3}">
      <dgm:prSet phldrT="[Text]"/>
      <dgm:spPr/>
      <dgm:t>
        <a:bodyPr/>
        <a:lstStyle/>
        <a:p>
          <a:r>
            <a:rPr lang="en-US" dirty="0"/>
            <a:t>Access is set by the circuit court’s order, which may give DCFS the discretion to decide</a:t>
          </a:r>
        </a:p>
      </dgm:t>
    </dgm:pt>
    <dgm:pt modelId="{9288DA81-7A9A-490C-A9E4-B03FD52D9207}" type="parTrans" cxnId="{C66A70C8-2136-4F74-9CEE-F86BA7EC1882}">
      <dgm:prSet/>
      <dgm:spPr/>
      <dgm:t>
        <a:bodyPr/>
        <a:lstStyle/>
        <a:p>
          <a:endParaRPr lang="en-US"/>
        </a:p>
      </dgm:t>
    </dgm:pt>
    <dgm:pt modelId="{8D4D4181-A0F4-4A5A-9568-BF46E07FC451}" type="sibTrans" cxnId="{C66A70C8-2136-4F74-9CEE-F86BA7EC1882}">
      <dgm:prSet/>
      <dgm:spPr/>
      <dgm:t>
        <a:bodyPr/>
        <a:lstStyle/>
        <a:p>
          <a:endParaRPr lang="en-US"/>
        </a:p>
      </dgm:t>
    </dgm:pt>
    <dgm:pt modelId="{70F86A19-CE68-4F60-8C66-959700E86F97}">
      <dgm:prSet phldrT="[Text]"/>
      <dgm:spPr/>
      <dgm:t>
        <a:bodyPr/>
        <a:lstStyle/>
        <a:p>
          <a:r>
            <a:rPr lang="en-US" dirty="0"/>
            <a:t>Determine whether the parent or guardian may:</a:t>
          </a:r>
        </a:p>
      </dgm:t>
    </dgm:pt>
    <dgm:pt modelId="{FC8B28FA-1B49-4967-860A-FEEE254ABD20}" type="parTrans" cxnId="{B286AC88-EA84-4EE7-BC68-42A3DDE48CDD}">
      <dgm:prSet/>
      <dgm:spPr/>
      <dgm:t>
        <a:bodyPr/>
        <a:lstStyle/>
        <a:p>
          <a:endParaRPr lang="en-US"/>
        </a:p>
      </dgm:t>
    </dgm:pt>
    <dgm:pt modelId="{E7188D83-E2C6-4FD4-ADFC-0568692AA378}" type="sibTrans" cxnId="{B286AC88-EA84-4EE7-BC68-42A3DDE48CDD}">
      <dgm:prSet/>
      <dgm:spPr/>
      <dgm:t>
        <a:bodyPr/>
        <a:lstStyle/>
        <a:p>
          <a:endParaRPr lang="en-US"/>
        </a:p>
      </dgm:t>
    </dgm:pt>
    <dgm:pt modelId="{37489C01-44EE-49FC-998C-CF5783D8FF29}">
      <dgm:prSet phldrT="[Text]"/>
      <dgm:spPr/>
      <dgm:t>
        <a:bodyPr/>
        <a:lstStyle/>
        <a:p>
          <a:r>
            <a:rPr lang="en-US" dirty="0"/>
            <a:t>Let the school know what is allowed by sending form CFS-383 to the school counselor, school administrator, and district foster care liaison</a:t>
          </a:r>
        </a:p>
      </dgm:t>
    </dgm:pt>
    <dgm:pt modelId="{5D875CAE-2B86-4FAF-A0D0-9F1CC73506F7}" type="parTrans" cxnId="{E59EEEF2-4203-4D3E-BD16-875E164F8177}">
      <dgm:prSet/>
      <dgm:spPr/>
      <dgm:t>
        <a:bodyPr/>
        <a:lstStyle/>
        <a:p>
          <a:endParaRPr lang="en-US"/>
        </a:p>
      </dgm:t>
    </dgm:pt>
    <dgm:pt modelId="{6FA7F113-FC67-48A3-814A-D83505B70D35}" type="sibTrans" cxnId="{E59EEEF2-4203-4D3E-BD16-875E164F8177}">
      <dgm:prSet/>
      <dgm:spPr/>
      <dgm:t>
        <a:bodyPr/>
        <a:lstStyle/>
        <a:p>
          <a:endParaRPr lang="en-US"/>
        </a:p>
      </dgm:t>
    </dgm:pt>
    <dgm:pt modelId="{7A3D8B71-A22C-4D5C-9532-F9E34F5CDDF5}">
      <dgm:prSet custT="1"/>
      <dgm:spPr/>
      <dgm:t>
        <a:bodyPr/>
        <a:lstStyle/>
        <a:p>
          <a:r>
            <a:rPr lang="en-US" sz="1100" dirty="0"/>
            <a:t>Have the child’s educational records upon request</a:t>
          </a:r>
        </a:p>
      </dgm:t>
    </dgm:pt>
    <dgm:pt modelId="{D0B9A1C3-01D8-49BD-B7A5-56931CE58084}" type="parTrans" cxnId="{B35254F4-6198-4511-8394-0DAD101D1CF1}">
      <dgm:prSet/>
      <dgm:spPr/>
      <dgm:t>
        <a:bodyPr/>
        <a:lstStyle/>
        <a:p>
          <a:endParaRPr lang="en-US"/>
        </a:p>
      </dgm:t>
    </dgm:pt>
    <dgm:pt modelId="{C1AB2681-B5DE-4E81-B90B-2697B08E79F1}" type="sibTrans" cxnId="{B35254F4-6198-4511-8394-0DAD101D1CF1}">
      <dgm:prSet/>
      <dgm:spPr/>
      <dgm:t>
        <a:bodyPr/>
        <a:lstStyle/>
        <a:p>
          <a:endParaRPr lang="en-US"/>
        </a:p>
      </dgm:t>
    </dgm:pt>
    <dgm:pt modelId="{3989D042-1C50-4E22-B21E-20E7B83B37DF}">
      <dgm:prSet custT="1"/>
      <dgm:spPr/>
      <dgm:t>
        <a:bodyPr/>
        <a:lstStyle/>
        <a:p>
          <a:r>
            <a:rPr lang="en-US" sz="1100" dirty="0"/>
            <a:t>Have information on the child’s placement (name, address, etc.) </a:t>
          </a:r>
        </a:p>
      </dgm:t>
    </dgm:pt>
    <dgm:pt modelId="{BC7FECEA-46DE-4B0F-89DC-9A2B890C22FD}" type="parTrans" cxnId="{58D0DE9C-E925-4BAB-985B-E390280D2E01}">
      <dgm:prSet/>
      <dgm:spPr/>
      <dgm:t>
        <a:bodyPr/>
        <a:lstStyle/>
        <a:p>
          <a:endParaRPr lang="en-US"/>
        </a:p>
      </dgm:t>
    </dgm:pt>
    <dgm:pt modelId="{94DB6860-5225-4063-A66E-426F5047789F}" type="sibTrans" cxnId="{58D0DE9C-E925-4BAB-985B-E390280D2E01}">
      <dgm:prSet/>
      <dgm:spPr/>
      <dgm:t>
        <a:bodyPr/>
        <a:lstStyle/>
        <a:p>
          <a:endParaRPr lang="en-US"/>
        </a:p>
      </dgm:t>
    </dgm:pt>
    <dgm:pt modelId="{E66318B4-36F2-461A-A9F0-7E8D5F2AEC6E}">
      <dgm:prSet custT="1"/>
      <dgm:spPr/>
      <dgm:t>
        <a:bodyPr/>
        <a:lstStyle/>
        <a:p>
          <a:r>
            <a:rPr lang="en-US" sz="1100" dirty="0"/>
            <a:t>Participate in school functions, activities, and conferences, and</a:t>
          </a:r>
        </a:p>
      </dgm:t>
    </dgm:pt>
    <dgm:pt modelId="{DC694F57-E8BD-489C-BD3D-CCDE2CD43668}" type="parTrans" cxnId="{C16503E8-E553-4685-802A-2380FF864BA7}">
      <dgm:prSet/>
      <dgm:spPr/>
      <dgm:t>
        <a:bodyPr/>
        <a:lstStyle/>
        <a:p>
          <a:endParaRPr lang="en-US"/>
        </a:p>
      </dgm:t>
    </dgm:pt>
    <dgm:pt modelId="{AC028071-A36F-4F2C-9FE5-4EDAF94AE992}" type="sibTrans" cxnId="{C16503E8-E553-4685-802A-2380FF864BA7}">
      <dgm:prSet/>
      <dgm:spPr/>
      <dgm:t>
        <a:bodyPr/>
        <a:lstStyle/>
        <a:p>
          <a:endParaRPr lang="en-US"/>
        </a:p>
      </dgm:t>
    </dgm:pt>
    <dgm:pt modelId="{816C6239-A70B-47BD-B50B-B0C980C5173F}">
      <dgm:prSet custT="1"/>
      <dgm:spPr/>
      <dgm:t>
        <a:bodyPr/>
        <a:lstStyle/>
        <a:p>
          <a:r>
            <a:rPr lang="en-US" sz="1100" dirty="0"/>
            <a:t>Pick up the child from the educational facility or activity</a:t>
          </a:r>
        </a:p>
      </dgm:t>
    </dgm:pt>
    <dgm:pt modelId="{F4A2398E-8B1E-4C5E-B3A5-22CA8775E6D8}" type="parTrans" cxnId="{9F9827B1-E484-4819-AED8-C50C1D537D65}">
      <dgm:prSet/>
      <dgm:spPr/>
      <dgm:t>
        <a:bodyPr/>
        <a:lstStyle/>
        <a:p>
          <a:endParaRPr lang="en-US"/>
        </a:p>
      </dgm:t>
    </dgm:pt>
    <dgm:pt modelId="{589D581C-0B11-4828-9022-866974E6E29C}" type="sibTrans" cxnId="{9F9827B1-E484-4819-AED8-C50C1D537D65}">
      <dgm:prSet/>
      <dgm:spPr/>
      <dgm:t>
        <a:bodyPr/>
        <a:lstStyle/>
        <a:p>
          <a:endParaRPr lang="en-US"/>
        </a:p>
      </dgm:t>
    </dgm:pt>
    <dgm:pt modelId="{F943A5B9-16E3-4086-B9B6-1F046EB43D2F}" type="pres">
      <dgm:prSet presAssocID="{10AA2D3C-4206-4718-A21D-62C9F1054D2B}" presName="Name0" presStyleCnt="0">
        <dgm:presLayoutVars>
          <dgm:dir/>
          <dgm:animLvl val="lvl"/>
          <dgm:resizeHandles val="exact"/>
        </dgm:presLayoutVars>
      </dgm:prSet>
      <dgm:spPr/>
    </dgm:pt>
    <dgm:pt modelId="{411CB6FB-6B1D-4FC9-B491-5FE19A7575B7}" type="pres">
      <dgm:prSet presAssocID="{37489C01-44EE-49FC-998C-CF5783D8FF29}" presName="boxAndChildren" presStyleCnt="0"/>
      <dgm:spPr/>
    </dgm:pt>
    <dgm:pt modelId="{A8D436C7-DB70-4D26-9123-C1E3E20016B1}" type="pres">
      <dgm:prSet presAssocID="{37489C01-44EE-49FC-998C-CF5783D8FF29}" presName="parentTextBox" presStyleLbl="node1" presStyleIdx="0" presStyleCnt="3"/>
      <dgm:spPr/>
    </dgm:pt>
    <dgm:pt modelId="{F353EFC9-191C-4B5A-8DA7-15CD137F3906}" type="pres">
      <dgm:prSet presAssocID="{E7188D83-E2C6-4FD4-ADFC-0568692AA378}" presName="sp" presStyleCnt="0"/>
      <dgm:spPr/>
    </dgm:pt>
    <dgm:pt modelId="{D491A570-B2A1-47CE-8840-95ACCE44907F}" type="pres">
      <dgm:prSet presAssocID="{70F86A19-CE68-4F60-8C66-959700E86F97}" presName="arrowAndChildren" presStyleCnt="0"/>
      <dgm:spPr/>
    </dgm:pt>
    <dgm:pt modelId="{09A8B4D4-3EFD-45E9-8CCE-A51E06E4202C}" type="pres">
      <dgm:prSet presAssocID="{70F86A19-CE68-4F60-8C66-959700E86F97}" presName="parentTextArrow" presStyleLbl="node1" presStyleIdx="0" presStyleCnt="3"/>
      <dgm:spPr/>
    </dgm:pt>
    <dgm:pt modelId="{2835FF6F-18B5-4728-891F-1D38F8D9131F}" type="pres">
      <dgm:prSet presAssocID="{70F86A19-CE68-4F60-8C66-959700E86F97}" presName="arrow" presStyleLbl="node1" presStyleIdx="1" presStyleCnt="3"/>
      <dgm:spPr/>
    </dgm:pt>
    <dgm:pt modelId="{12029741-F7A9-4BA3-BAC9-F7DC521B9922}" type="pres">
      <dgm:prSet presAssocID="{70F86A19-CE68-4F60-8C66-959700E86F97}" presName="descendantArrow" presStyleCnt="0"/>
      <dgm:spPr/>
    </dgm:pt>
    <dgm:pt modelId="{87C7F5B9-AC7F-41C4-836A-FC2A5EEFF432}" type="pres">
      <dgm:prSet presAssocID="{7A3D8B71-A22C-4D5C-9532-F9E34F5CDDF5}" presName="childTextArrow" presStyleLbl="fgAccFollowNode1" presStyleIdx="0" presStyleCnt="4">
        <dgm:presLayoutVars>
          <dgm:bulletEnabled val="1"/>
        </dgm:presLayoutVars>
      </dgm:prSet>
      <dgm:spPr/>
    </dgm:pt>
    <dgm:pt modelId="{D72C3CE3-A2F9-4BA2-B8B2-080FD8D0C790}" type="pres">
      <dgm:prSet presAssocID="{3989D042-1C50-4E22-B21E-20E7B83B37DF}" presName="childTextArrow" presStyleLbl="fgAccFollowNode1" presStyleIdx="1" presStyleCnt="4">
        <dgm:presLayoutVars>
          <dgm:bulletEnabled val="1"/>
        </dgm:presLayoutVars>
      </dgm:prSet>
      <dgm:spPr/>
    </dgm:pt>
    <dgm:pt modelId="{652B2D36-8596-4334-A630-105C89740E96}" type="pres">
      <dgm:prSet presAssocID="{E66318B4-36F2-461A-A9F0-7E8D5F2AEC6E}" presName="childTextArrow" presStyleLbl="fgAccFollowNode1" presStyleIdx="2" presStyleCnt="4">
        <dgm:presLayoutVars>
          <dgm:bulletEnabled val="1"/>
        </dgm:presLayoutVars>
      </dgm:prSet>
      <dgm:spPr/>
    </dgm:pt>
    <dgm:pt modelId="{41FF0F8C-B9A3-4516-8C52-E63327FF77A8}" type="pres">
      <dgm:prSet presAssocID="{816C6239-A70B-47BD-B50B-B0C980C5173F}" presName="childTextArrow" presStyleLbl="fgAccFollowNode1" presStyleIdx="3" presStyleCnt="4">
        <dgm:presLayoutVars>
          <dgm:bulletEnabled val="1"/>
        </dgm:presLayoutVars>
      </dgm:prSet>
      <dgm:spPr/>
    </dgm:pt>
    <dgm:pt modelId="{63B9729E-603E-44C2-9AD6-E2D3C10DBC3B}" type="pres">
      <dgm:prSet presAssocID="{8D4D4181-A0F4-4A5A-9568-BF46E07FC451}" presName="sp" presStyleCnt="0"/>
      <dgm:spPr/>
    </dgm:pt>
    <dgm:pt modelId="{A64141D3-046F-4D83-A343-4C1765EA12FB}" type="pres">
      <dgm:prSet presAssocID="{80B21B50-78F1-4FAD-96DD-4A58B55146F3}" presName="arrowAndChildren" presStyleCnt="0"/>
      <dgm:spPr/>
    </dgm:pt>
    <dgm:pt modelId="{3914D445-2E4F-4A61-A7D1-F950598DF5E9}" type="pres">
      <dgm:prSet presAssocID="{80B21B50-78F1-4FAD-96DD-4A58B55146F3}" presName="parentTextArrow" presStyleLbl="node1" presStyleIdx="2" presStyleCnt="3"/>
      <dgm:spPr/>
    </dgm:pt>
  </dgm:ptLst>
  <dgm:cxnLst>
    <dgm:cxn modelId="{AF800605-0E70-4A69-8ECA-FF1727D6A8DF}" type="presOf" srcId="{10AA2D3C-4206-4718-A21D-62C9F1054D2B}" destId="{F943A5B9-16E3-4086-B9B6-1F046EB43D2F}" srcOrd="0" destOrd="0" presId="urn:microsoft.com/office/officeart/2005/8/layout/process4"/>
    <dgm:cxn modelId="{2BDEF40E-3B84-4855-B059-02AA93259894}" type="presOf" srcId="{816C6239-A70B-47BD-B50B-B0C980C5173F}" destId="{41FF0F8C-B9A3-4516-8C52-E63327FF77A8}" srcOrd="0" destOrd="0" presId="urn:microsoft.com/office/officeart/2005/8/layout/process4"/>
    <dgm:cxn modelId="{5D41E010-0C6B-4FBA-81A1-B2C4756A902A}" type="presOf" srcId="{70F86A19-CE68-4F60-8C66-959700E86F97}" destId="{09A8B4D4-3EFD-45E9-8CCE-A51E06E4202C}" srcOrd="0" destOrd="0" presId="urn:microsoft.com/office/officeart/2005/8/layout/process4"/>
    <dgm:cxn modelId="{71908F1F-4CCE-42D0-9F4F-F71F560C2BBB}" type="presOf" srcId="{80B21B50-78F1-4FAD-96DD-4A58B55146F3}" destId="{3914D445-2E4F-4A61-A7D1-F950598DF5E9}" srcOrd="0" destOrd="0" presId="urn:microsoft.com/office/officeart/2005/8/layout/process4"/>
    <dgm:cxn modelId="{4EDE3023-36AD-4AD6-8395-FA2D14B4F0BF}" type="presOf" srcId="{70F86A19-CE68-4F60-8C66-959700E86F97}" destId="{2835FF6F-18B5-4728-891F-1D38F8D9131F}" srcOrd="1" destOrd="0" presId="urn:microsoft.com/office/officeart/2005/8/layout/process4"/>
    <dgm:cxn modelId="{B286AC88-EA84-4EE7-BC68-42A3DDE48CDD}" srcId="{10AA2D3C-4206-4718-A21D-62C9F1054D2B}" destId="{70F86A19-CE68-4F60-8C66-959700E86F97}" srcOrd="1" destOrd="0" parTransId="{FC8B28FA-1B49-4967-860A-FEEE254ABD20}" sibTransId="{E7188D83-E2C6-4FD4-ADFC-0568692AA378}"/>
    <dgm:cxn modelId="{57B36695-A18A-449F-AA0E-0406D925914A}" type="presOf" srcId="{37489C01-44EE-49FC-998C-CF5783D8FF29}" destId="{A8D436C7-DB70-4D26-9123-C1E3E20016B1}" srcOrd="0" destOrd="0" presId="urn:microsoft.com/office/officeart/2005/8/layout/process4"/>
    <dgm:cxn modelId="{58D0DE9C-E925-4BAB-985B-E390280D2E01}" srcId="{70F86A19-CE68-4F60-8C66-959700E86F97}" destId="{3989D042-1C50-4E22-B21E-20E7B83B37DF}" srcOrd="1" destOrd="0" parTransId="{BC7FECEA-46DE-4B0F-89DC-9A2B890C22FD}" sibTransId="{94DB6860-5225-4063-A66E-426F5047789F}"/>
    <dgm:cxn modelId="{9F9827B1-E484-4819-AED8-C50C1D537D65}" srcId="{70F86A19-CE68-4F60-8C66-959700E86F97}" destId="{816C6239-A70B-47BD-B50B-B0C980C5173F}" srcOrd="3" destOrd="0" parTransId="{F4A2398E-8B1E-4C5E-B3A5-22CA8775E6D8}" sibTransId="{589D581C-0B11-4828-9022-866974E6E29C}"/>
    <dgm:cxn modelId="{C66A70C8-2136-4F74-9CEE-F86BA7EC1882}" srcId="{10AA2D3C-4206-4718-A21D-62C9F1054D2B}" destId="{80B21B50-78F1-4FAD-96DD-4A58B55146F3}" srcOrd="0" destOrd="0" parTransId="{9288DA81-7A9A-490C-A9E4-B03FD52D9207}" sibTransId="{8D4D4181-A0F4-4A5A-9568-BF46E07FC451}"/>
    <dgm:cxn modelId="{C16503E8-E553-4685-802A-2380FF864BA7}" srcId="{70F86A19-CE68-4F60-8C66-959700E86F97}" destId="{E66318B4-36F2-461A-A9F0-7E8D5F2AEC6E}" srcOrd="2" destOrd="0" parTransId="{DC694F57-E8BD-489C-BD3D-CCDE2CD43668}" sibTransId="{AC028071-A36F-4F2C-9FE5-4EDAF94AE992}"/>
    <dgm:cxn modelId="{BE90B2E9-C2F6-43C0-A52A-B1B40BBAF3C8}" type="presOf" srcId="{3989D042-1C50-4E22-B21E-20E7B83B37DF}" destId="{D72C3CE3-A2F9-4BA2-B8B2-080FD8D0C790}" srcOrd="0" destOrd="0" presId="urn:microsoft.com/office/officeart/2005/8/layout/process4"/>
    <dgm:cxn modelId="{E59EEEF2-4203-4D3E-BD16-875E164F8177}" srcId="{10AA2D3C-4206-4718-A21D-62C9F1054D2B}" destId="{37489C01-44EE-49FC-998C-CF5783D8FF29}" srcOrd="2" destOrd="0" parTransId="{5D875CAE-2B86-4FAF-A0D0-9F1CC73506F7}" sibTransId="{6FA7F113-FC67-48A3-814A-D83505B70D35}"/>
    <dgm:cxn modelId="{B35254F4-6198-4511-8394-0DAD101D1CF1}" srcId="{70F86A19-CE68-4F60-8C66-959700E86F97}" destId="{7A3D8B71-A22C-4D5C-9532-F9E34F5CDDF5}" srcOrd="0" destOrd="0" parTransId="{D0B9A1C3-01D8-49BD-B7A5-56931CE58084}" sibTransId="{C1AB2681-B5DE-4E81-B90B-2697B08E79F1}"/>
    <dgm:cxn modelId="{0B1437FA-FE30-4664-AF4C-523AC8E18797}" type="presOf" srcId="{7A3D8B71-A22C-4D5C-9532-F9E34F5CDDF5}" destId="{87C7F5B9-AC7F-41C4-836A-FC2A5EEFF432}" srcOrd="0" destOrd="0" presId="urn:microsoft.com/office/officeart/2005/8/layout/process4"/>
    <dgm:cxn modelId="{6526A5FD-81DF-4203-967B-E2457F948C5B}" type="presOf" srcId="{E66318B4-36F2-461A-A9F0-7E8D5F2AEC6E}" destId="{652B2D36-8596-4334-A630-105C89740E96}" srcOrd="0" destOrd="0" presId="urn:microsoft.com/office/officeart/2005/8/layout/process4"/>
    <dgm:cxn modelId="{15237BAC-8772-4183-898B-F139A8D2D3BF}" type="presParOf" srcId="{F943A5B9-16E3-4086-B9B6-1F046EB43D2F}" destId="{411CB6FB-6B1D-4FC9-B491-5FE19A7575B7}" srcOrd="0" destOrd="0" presId="urn:microsoft.com/office/officeart/2005/8/layout/process4"/>
    <dgm:cxn modelId="{7760C266-BCCC-4463-A2AD-D5AA523044C3}" type="presParOf" srcId="{411CB6FB-6B1D-4FC9-B491-5FE19A7575B7}" destId="{A8D436C7-DB70-4D26-9123-C1E3E20016B1}" srcOrd="0" destOrd="0" presId="urn:microsoft.com/office/officeart/2005/8/layout/process4"/>
    <dgm:cxn modelId="{5C6194C0-6F5D-4DD6-8A35-7D69084A4741}" type="presParOf" srcId="{F943A5B9-16E3-4086-B9B6-1F046EB43D2F}" destId="{F353EFC9-191C-4B5A-8DA7-15CD137F3906}" srcOrd="1" destOrd="0" presId="urn:microsoft.com/office/officeart/2005/8/layout/process4"/>
    <dgm:cxn modelId="{ADB31E4E-FC98-479D-AD1F-CD0635D29F74}" type="presParOf" srcId="{F943A5B9-16E3-4086-B9B6-1F046EB43D2F}" destId="{D491A570-B2A1-47CE-8840-95ACCE44907F}" srcOrd="2" destOrd="0" presId="urn:microsoft.com/office/officeart/2005/8/layout/process4"/>
    <dgm:cxn modelId="{6400BED8-AEC2-4757-95B7-A2053381CF60}" type="presParOf" srcId="{D491A570-B2A1-47CE-8840-95ACCE44907F}" destId="{09A8B4D4-3EFD-45E9-8CCE-A51E06E4202C}" srcOrd="0" destOrd="0" presId="urn:microsoft.com/office/officeart/2005/8/layout/process4"/>
    <dgm:cxn modelId="{A4D17A31-205C-465B-855A-6BDC0311D86E}" type="presParOf" srcId="{D491A570-B2A1-47CE-8840-95ACCE44907F}" destId="{2835FF6F-18B5-4728-891F-1D38F8D9131F}" srcOrd="1" destOrd="0" presId="urn:microsoft.com/office/officeart/2005/8/layout/process4"/>
    <dgm:cxn modelId="{03594F85-3158-464B-9A88-B237394DFE44}" type="presParOf" srcId="{D491A570-B2A1-47CE-8840-95ACCE44907F}" destId="{12029741-F7A9-4BA3-BAC9-F7DC521B9922}" srcOrd="2" destOrd="0" presId="urn:microsoft.com/office/officeart/2005/8/layout/process4"/>
    <dgm:cxn modelId="{04C1D807-0BBF-4378-8F08-95B5FA949073}" type="presParOf" srcId="{12029741-F7A9-4BA3-BAC9-F7DC521B9922}" destId="{87C7F5B9-AC7F-41C4-836A-FC2A5EEFF432}" srcOrd="0" destOrd="0" presId="urn:microsoft.com/office/officeart/2005/8/layout/process4"/>
    <dgm:cxn modelId="{DBE4DF5D-2C12-4267-ABA9-E9EE04C8FB0F}" type="presParOf" srcId="{12029741-F7A9-4BA3-BAC9-F7DC521B9922}" destId="{D72C3CE3-A2F9-4BA2-B8B2-080FD8D0C790}" srcOrd="1" destOrd="0" presId="urn:microsoft.com/office/officeart/2005/8/layout/process4"/>
    <dgm:cxn modelId="{853CDB8C-56B7-4BD8-A62F-A228BF3F5EDA}" type="presParOf" srcId="{12029741-F7A9-4BA3-BAC9-F7DC521B9922}" destId="{652B2D36-8596-4334-A630-105C89740E96}" srcOrd="2" destOrd="0" presId="urn:microsoft.com/office/officeart/2005/8/layout/process4"/>
    <dgm:cxn modelId="{4280AC63-09FB-4315-81C9-62DBAFE875D4}" type="presParOf" srcId="{12029741-F7A9-4BA3-BAC9-F7DC521B9922}" destId="{41FF0F8C-B9A3-4516-8C52-E63327FF77A8}" srcOrd="3" destOrd="0" presId="urn:microsoft.com/office/officeart/2005/8/layout/process4"/>
    <dgm:cxn modelId="{8454DB15-2F29-47FB-841A-5F69984AA27A}" type="presParOf" srcId="{F943A5B9-16E3-4086-B9B6-1F046EB43D2F}" destId="{63B9729E-603E-44C2-9AD6-E2D3C10DBC3B}" srcOrd="3" destOrd="0" presId="urn:microsoft.com/office/officeart/2005/8/layout/process4"/>
    <dgm:cxn modelId="{894F31BF-33E4-41D4-8B18-E7FB0438F96E}" type="presParOf" srcId="{F943A5B9-16E3-4086-B9B6-1F046EB43D2F}" destId="{A64141D3-046F-4D83-A343-4C1765EA12FB}" srcOrd="4" destOrd="0" presId="urn:microsoft.com/office/officeart/2005/8/layout/process4"/>
    <dgm:cxn modelId="{0181862E-DBFE-43E2-AC48-601ED738959E}" type="presParOf" srcId="{A64141D3-046F-4D83-A343-4C1765EA12FB}" destId="{3914D445-2E4F-4A61-A7D1-F950598DF5E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0AA2D3C-4206-4718-A21D-62C9F1054D2B}" type="doc">
      <dgm:prSet loTypeId="urn:microsoft.com/office/officeart/2005/8/layout/hierarchy2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0B21B50-78F1-4FAD-96DD-4A58B55146F3}">
      <dgm:prSet phldrT="[Text]" custT="1"/>
      <dgm:spPr/>
      <dgm:t>
        <a:bodyPr/>
        <a:lstStyle/>
        <a:p>
          <a:r>
            <a:rPr lang="en-US" sz="1000" dirty="0"/>
            <a:t>For a child with a disability or suspected disability, participate in Individualized Education Program (IEP) Conferences or 504 Meetings</a:t>
          </a:r>
        </a:p>
      </dgm:t>
    </dgm:pt>
    <dgm:pt modelId="{9288DA81-7A9A-490C-A9E4-B03FD52D9207}" type="parTrans" cxnId="{C66A70C8-2136-4F74-9CEE-F86BA7EC1882}">
      <dgm:prSet/>
      <dgm:spPr/>
      <dgm:t>
        <a:bodyPr/>
        <a:lstStyle/>
        <a:p>
          <a:endParaRPr lang="en-US"/>
        </a:p>
      </dgm:t>
    </dgm:pt>
    <dgm:pt modelId="{8D4D4181-A0F4-4A5A-9568-BF46E07FC451}" type="sibTrans" cxnId="{C66A70C8-2136-4F74-9CEE-F86BA7EC1882}">
      <dgm:prSet/>
      <dgm:spPr/>
      <dgm:t>
        <a:bodyPr/>
        <a:lstStyle/>
        <a:p>
          <a:endParaRPr lang="en-US"/>
        </a:p>
      </dgm:t>
    </dgm:pt>
    <dgm:pt modelId="{70F86A19-CE68-4F60-8C66-959700E86F97}">
      <dgm:prSet phldrT="[Text]" custT="1"/>
      <dgm:spPr/>
      <dgm:t>
        <a:bodyPr/>
        <a:lstStyle/>
        <a:p>
          <a:r>
            <a:rPr lang="en-US" sz="1050" dirty="0"/>
            <a:t>Know when to reach out to your supervisor</a:t>
          </a:r>
        </a:p>
      </dgm:t>
    </dgm:pt>
    <dgm:pt modelId="{FC8B28FA-1B49-4967-860A-FEEE254ABD20}" type="parTrans" cxnId="{B286AC88-EA84-4EE7-BC68-42A3DDE48CDD}">
      <dgm:prSet/>
      <dgm:spPr/>
      <dgm:t>
        <a:bodyPr/>
        <a:lstStyle/>
        <a:p>
          <a:endParaRPr lang="en-US"/>
        </a:p>
      </dgm:t>
    </dgm:pt>
    <dgm:pt modelId="{E7188D83-E2C6-4FD4-ADFC-0568692AA378}" type="sibTrans" cxnId="{B286AC88-EA84-4EE7-BC68-42A3DDE48CDD}">
      <dgm:prSet/>
      <dgm:spPr/>
      <dgm:t>
        <a:bodyPr/>
        <a:lstStyle/>
        <a:p>
          <a:endParaRPr lang="en-US"/>
        </a:p>
      </dgm:t>
    </dgm:pt>
    <dgm:pt modelId="{37489C01-44EE-49FC-998C-CF5783D8FF29}">
      <dgm:prSet phldrT="[Text]" custT="1"/>
      <dgm:spPr/>
      <dgm:t>
        <a:bodyPr/>
        <a:lstStyle/>
        <a:p>
          <a:r>
            <a:rPr lang="en-US" sz="1000" dirty="0"/>
            <a:t>If there are issues for a child who receives special education, reach out to the district foster care liaison, DCFS Education Program Manager, and/or DCFS Field Operations leaders for help </a:t>
          </a:r>
        </a:p>
      </dgm:t>
    </dgm:pt>
    <dgm:pt modelId="{5D875CAE-2B86-4FAF-A0D0-9F1CC73506F7}" type="parTrans" cxnId="{E59EEEF2-4203-4D3E-BD16-875E164F8177}">
      <dgm:prSet/>
      <dgm:spPr/>
      <dgm:t>
        <a:bodyPr/>
        <a:lstStyle/>
        <a:p>
          <a:endParaRPr lang="en-US"/>
        </a:p>
      </dgm:t>
    </dgm:pt>
    <dgm:pt modelId="{6FA7F113-FC67-48A3-814A-D83505B70D35}" type="sibTrans" cxnId="{E59EEEF2-4203-4D3E-BD16-875E164F8177}">
      <dgm:prSet/>
      <dgm:spPr/>
      <dgm:t>
        <a:bodyPr/>
        <a:lstStyle/>
        <a:p>
          <a:endParaRPr lang="en-US"/>
        </a:p>
      </dgm:t>
    </dgm:pt>
    <dgm:pt modelId="{7A3D8B71-A22C-4D5C-9532-F9E34F5CDDF5}">
      <dgm:prSet custT="1"/>
      <dgm:spPr/>
      <dgm:t>
        <a:bodyPr/>
        <a:lstStyle/>
        <a:p>
          <a:r>
            <a:rPr lang="en-US" sz="1200" dirty="0"/>
            <a:t>When a child is recommended for suspension or expulsion</a:t>
          </a:r>
        </a:p>
      </dgm:t>
    </dgm:pt>
    <dgm:pt modelId="{D0B9A1C3-01D8-49BD-B7A5-56931CE58084}" type="parTrans" cxnId="{B35254F4-6198-4511-8394-0DAD101D1CF1}">
      <dgm:prSet/>
      <dgm:spPr/>
      <dgm:t>
        <a:bodyPr/>
        <a:lstStyle/>
        <a:p>
          <a:endParaRPr lang="en-US"/>
        </a:p>
      </dgm:t>
    </dgm:pt>
    <dgm:pt modelId="{C1AB2681-B5DE-4E81-B90B-2697B08E79F1}" type="sibTrans" cxnId="{B35254F4-6198-4511-8394-0DAD101D1CF1}">
      <dgm:prSet/>
      <dgm:spPr/>
      <dgm:t>
        <a:bodyPr/>
        <a:lstStyle/>
        <a:p>
          <a:endParaRPr lang="en-US"/>
        </a:p>
      </dgm:t>
    </dgm:pt>
    <dgm:pt modelId="{3989D042-1C50-4E22-B21E-20E7B83B37DF}">
      <dgm:prSet custT="1"/>
      <dgm:spPr/>
      <dgm:t>
        <a:bodyPr/>
        <a:lstStyle/>
        <a:p>
          <a:r>
            <a:rPr lang="en-US" sz="1200" dirty="0"/>
            <a:t>When the school is not meeting the needs of a child with a disability</a:t>
          </a:r>
        </a:p>
      </dgm:t>
    </dgm:pt>
    <dgm:pt modelId="{BC7FECEA-46DE-4B0F-89DC-9A2B890C22FD}" type="parTrans" cxnId="{58D0DE9C-E925-4BAB-985B-E390280D2E01}">
      <dgm:prSet/>
      <dgm:spPr/>
      <dgm:t>
        <a:bodyPr/>
        <a:lstStyle/>
        <a:p>
          <a:endParaRPr lang="en-US"/>
        </a:p>
      </dgm:t>
    </dgm:pt>
    <dgm:pt modelId="{94DB6860-5225-4063-A66E-426F5047789F}" type="sibTrans" cxnId="{58D0DE9C-E925-4BAB-985B-E390280D2E01}">
      <dgm:prSet/>
      <dgm:spPr/>
      <dgm:t>
        <a:bodyPr/>
        <a:lstStyle/>
        <a:p>
          <a:endParaRPr lang="en-US"/>
        </a:p>
      </dgm:t>
    </dgm:pt>
    <dgm:pt modelId="{ECDA56D5-C85C-4E23-98D8-82949601B13B}">
      <dgm:prSet custT="1"/>
      <dgm:spPr/>
      <dgm:t>
        <a:bodyPr/>
        <a:lstStyle/>
        <a:p>
          <a:r>
            <a:rPr lang="en-US" sz="1200" dirty="0"/>
            <a:t>When issues are identified at school conferences</a:t>
          </a:r>
        </a:p>
      </dgm:t>
    </dgm:pt>
    <dgm:pt modelId="{9A467A35-5FEF-4687-9AD1-44E38791DFC6}" type="parTrans" cxnId="{A97956F5-3F61-43D5-9F26-E0B996A40D7A}">
      <dgm:prSet/>
      <dgm:spPr/>
      <dgm:t>
        <a:bodyPr/>
        <a:lstStyle/>
        <a:p>
          <a:endParaRPr lang="en-US"/>
        </a:p>
        <a:p>
          <a:endParaRPr lang="en-US"/>
        </a:p>
      </dgm:t>
    </dgm:pt>
    <dgm:pt modelId="{AAEC3CF8-11E6-4A9B-8E2B-9CFA82CC9FE5}" type="sibTrans" cxnId="{A97956F5-3F61-43D5-9F26-E0B996A40D7A}">
      <dgm:prSet/>
      <dgm:spPr/>
      <dgm:t>
        <a:bodyPr/>
        <a:lstStyle/>
        <a:p>
          <a:endParaRPr lang="en-US"/>
        </a:p>
      </dgm:t>
    </dgm:pt>
    <dgm:pt modelId="{46C3EC84-409A-46FC-A540-54F56AB9EC6C}">
      <dgm:prSet custT="1"/>
      <dgm:spPr/>
      <dgm:t>
        <a:bodyPr/>
        <a:lstStyle/>
        <a:p>
          <a:r>
            <a:rPr lang="en-US" sz="1200" b="1" dirty="0"/>
            <a:t>Practice Tip</a:t>
          </a:r>
          <a:r>
            <a:rPr lang="en-US" sz="1200" dirty="0"/>
            <a:t>: If the child is struggling at school, try SOP strategy of the 3 classrooms with the child to learn more and find solutions</a:t>
          </a:r>
        </a:p>
      </dgm:t>
    </dgm:pt>
    <dgm:pt modelId="{E6A94812-8C9C-4D2E-A7B1-20D382DE00AB}" type="parTrans" cxnId="{A905CBDB-4492-43BB-8B04-690DAA859B5B}">
      <dgm:prSet/>
      <dgm:spPr/>
      <dgm:t>
        <a:bodyPr/>
        <a:lstStyle/>
        <a:p>
          <a:endParaRPr lang="en-US"/>
        </a:p>
      </dgm:t>
    </dgm:pt>
    <dgm:pt modelId="{BE231440-ACD1-40FB-8F3F-D44C4F9D828F}" type="sibTrans" cxnId="{A905CBDB-4492-43BB-8B04-690DAA859B5B}">
      <dgm:prSet/>
      <dgm:spPr/>
      <dgm:t>
        <a:bodyPr/>
        <a:lstStyle/>
        <a:p>
          <a:endParaRPr lang="en-US"/>
        </a:p>
      </dgm:t>
    </dgm:pt>
    <dgm:pt modelId="{B3668DC1-6288-4398-ABE2-5F93CA80DC91}" type="pres">
      <dgm:prSet presAssocID="{10AA2D3C-4206-4718-A21D-62C9F1054D2B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B01D86B-FB2A-4C6A-A2E6-3AD1543939C2}" type="pres">
      <dgm:prSet presAssocID="{80B21B50-78F1-4FAD-96DD-4A58B55146F3}" presName="root1" presStyleCnt="0"/>
      <dgm:spPr/>
    </dgm:pt>
    <dgm:pt modelId="{F5E32591-B2EB-4640-B730-53616D0D9DA6}" type="pres">
      <dgm:prSet presAssocID="{80B21B50-78F1-4FAD-96DD-4A58B55146F3}" presName="LevelOneTextNode" presStyleLbl="node0" presStyleIdx="0" presStyleCnt="3" custScaleX="110000" custScaleY="110000">
        <dgm:presLayoutVars>
          <dgm:chPref val="3"/>
        </dgm:presLayoutVars>
      </dgm:prSet>
      <dgm:spPr/>
    </dgm:pt>
    <dgm:pt modelId="{615A1631-631C-4986-9C58-8BB6929602F4}" type="pres">
      <dgm:prSet presAssocID="{80B21B50-78F1-4FAD-96DD-4A58B55146F3}" presName="level2hierChild" presStyleCnt="0"/>
      <dgm:spPr/>
    </dgm:pt>
    <dgm:pt modelId="{44490395-C64D-4533-A9F5-6666DDEA2B8E}" type="pres">
      <dgm:prSet presAssocID="{70F86A19-CE68-4F60-8C66-959700E86F97}" presName="root1" presStyleCnt="0"/>
      <dgm:spPr/>
    </dgm:pt>
    <dgm:pt modelId="{792B2358-F577-4052-B2BB-402FA4486E90}" type="pres">
      <dgm:prSet presAssocID="{70F86A19-CE68-4F60-8C66-959700E86F97}" presName="LevelOneTextNode" presStyleLbl="node0" presStyleIdx="1" presStyleCnt="3" custScaleX="110000" custScaleY="110000">
        <dgm:presLayoutVars>
          <dgm:chPref val="3"/>
        </dgm:presLayoutVars>
      </dgm:prSet>
      <dgm:spPr/>
    </dgm:pt>
    <dgm:pt modelId="{67937317-4ED6-4397-99A7-844C98C96018}" type="pres">
      <dgm:prSet presAssocID="{70F86A19-CE68-4F60-8C66-959700E86F97}" presName="level2hierChild" presStyleCnt="0"/>
      <dgm:spPr/>
    </dgm:pt>
    <dgm:pt modelId="{33380DF0-3784-4505-AC46-77AE8C15B0B8}" type="pres">
      <dgm:prSet presAssocID="{9A467A35-5FEF-4687-9AD1-44E38791DFC6}" presName="conn2-1" presStyleLbl="parChTrans1D2" presStyleIdx="0" presStyleCnt="3"/>
      <dgm:spPr/>
    </dgm:pt>
    <dgm:pt modelId="{FFE86F2C-320C-4998-8EFB-F579F74B1E5D}" type="pres">
      <dgm:prSet presAssocID="{9A467A35-5FEF-4687-9AD1-44E38791DFC6}" presName="connTx" presStyleLbl="parChTrans1D2" presStyleIdx="0" presStyleCnt="3"/>
      <dgm:spPr/>
    </dgm:pt>
    <dgm:pt modelId="{FE1158A0-3A7F-485B-A555-211B56CC938B}" type="pres">
      <dgm:prSet presAssocID="{ECDA56D5-C85C-4E23-98D8-82949601B13B}" presName="root2" presStyleCnt="0"/>
      <dgm:spPr/>
    </dgm:pt>
    <dgm:pt modelId="{599DFD44-387A-4D24-8E0F-7FAFDB89D4D1}" type="pres">
      <dgm:prSet presAssocID="{ECDA56D5-C85C-4E23-98D8-82949601B13B}" presName="LevelTwoTextNode" presStyleLbl="node2" presStyleIdx="0" presStyleCnt="3">
        <dgm:presLayoutVars>
          <dgm:chPref val="3"/>
        </dgm:presLayoutVars>
      </dgm:prSet>
      <dgm:spPr/>
    </dgm:pt>
    <dgm:pt modelId="{98DE192A-4C83-4B0B-988A-EEE6240961BC}" type="pres">
      <dgm:prSet presAssocID="{ECDA56D5-C85C-4E23-98D8-82949601B13B}" presName="level3hierChild" presStyleCnt="0"/>
      <dgm:spPr/>
    </dgm:pt>
    <dgm:pt modelId="{E45C7131-C494-4E39-AB7E-E7AFBBED5803}" type="pres">
      <dgm:prSet presAssocID="{E6A94812-8C9C-4D2E-A7B1-20D382DE00AB}" presName="conn2-1" presStyleLbl="parChTrans1D3" presStyleIdx="0" presStyleCnt="1"/>
      <dgm:spPr/>
    </dgm:pt>
    <dgm:pt modelId="{D1E0A6D9-779B-495A-964B-8CF063062457}" type="pres">
      <dgm:prSet presAssocID="{E6A94812-8C9C-4D2E-A7B1-20D382DE00AB}" presName="connTx" presStyleLbl="parChTrans1D3" presStyleIdx="0" presStyleCnt="1"/>
      <dgm:spPr/>
    </dgm:pt>
    <dgm:pt modelId="{4A0F8DC2-AE38-4754-84B5-05BCF63AE3CB}" type="pres">
      <dgm:prSet presAssocID="{46C3EC84-409A-46FC-A540-54F56AB9EC6C}" presName="root2" presStyleCnt="0"/>
      <dgm:spPr/>
    </dgm:pt>
    <dgm:pt modelId="{D4ECA915-A1C7-4F80-8BCC-E0CACD282C1F}" type="pres">
      <dgm:prSet presAssocID="{46C3EC84-409A-46FC-A540-54F56AB9EC6C}" presName="LevelTwoTextNode" presStyleLbl="node3" presStyleIdx="0" presStyleCnt="1" custScaleX="121000" custScaleY="121000">
        <dgm:presLayoutVars>
          <dgm:chPref val="3"/>
        </dgm:presLayoutVars>
      </dgm:prSet>
      <dgm:spPr/>
    </dgm:pt>
    <dgm:pt modelId="{3F66E1AC-C250-473C-AFBC-71025B4F8956}" type="pres">
      <dgm:prSet presAssocID="{46C3EC84-409A-46FC-A540-54F56AB9EC6C}" presName="level3hierChild" presStyleCnt="0"/>
      <dgm:spPr/>
    </dgm:pt>
    <dgm:pt modelId="{3D4C0749-8630-45E4-8199-AF36CFB1B7EF}" type="pres">
      <dgm:prSet presAssocID="{D0B9A1C3-01D8-49BD-B7A5-56931CE58084}" presName="conn2-1" presStyleLbl="parChTrans1D2" presStyleIdx="1" presStyleCnt="3"/>
      <dgm:spPr/>
    </dgm:pt>
    <dgm:pt modelId="{DEE107C0-4CF9-4B95-8691-E1844AD04E91}" type="pres">
      <dgm:prSet presAssocID="{D0B9A1C3-01D8-49BD-B7A5-56931CE58084}" presName="connTx" presStyleLbl="parChTrans1D2" presStyleIdx="1" presStyleCnt="3"/>
      <dgm:spPr/>
    </dgm:pt>
    <dgm:pt modelId="{479FB003-9AF9-45BA-B3EE-03C93057DFAC}" type="pres">
      <dgm:prSet presAssocID="{7A3D8B71-A22C-4D5C-9532-F9E34F5CDDF5}" presName="root2" presStyleCnt="0"/>
      <dgm:spPr/>
    </dgm:pt>
    <dgm:pt modelId="{00E54026-4BAC-4223-8CC4-B0D759F09654}" type="pres">
      <dgm:prSet presAssocID="{7A3D8B71-A22C-4D5C-9532-F9E34F5CDDF5}" presName="LevelTwoTextNode" presStyleLbl="node2" presStyleIdx="1" presStyleCnt="3">
        <dgm:presLayoutVars>
          <dgm:chPref val="3"/>
        </dgm:presLayoutVars>
      </dgm:prSet>
      <dgm:spPr/>
    </dgm:pt>
    <dgm:pt modelId="{4223B7EC-B60F-4A2F-BDE9-D1C9707FF3CA}" type="pres">
      <dgm:prSet presAssocID="{7A3D8B71-A22C-4D5C-9532-F9E34F5CDDF5}" presName="level3hierChild" presStyleCnt="0"/>
      <dgm:spPr/>
    </dgm:pt>
    <dgm:pt modelId="{5C3E3E3D-93C6-4F8B-ADA1-76431F67D729}" type="pres">
      <dgm:prSet presAssocID="{BC7FECEA-46DE-4B0F-89DC-9A2B890C22FD}" presName="conn2-1" presStyleLbl="parChTrans1D2" presStyleIdx="2" presStyleCnt="3"/>
      <dgm:spPr/>
    </dgm:pt>
    <dgm:pt modelId="{AD08E7CC-6B76-433C-9506-DAAE2456A3FC}" type="pres">
      <dgm:prSet presAssocID="{BC7FECEA-46DE-4B0F-89DC-9A2B890C22FD}" presName="connTx" presStyleLbl="parChTrans1D2" presStyleIdx="2" presStyleCnt="3"/>
      <dgm:spPr/>
    </dgm:pt>
    <dgm:pt modelId="{4039CAF0-DEC2-41B9-8E9F-8C93E17C47C5}" type="pres">
      <dgm:prSet presAssocID="{3989D042-1C50-4E22-B21E-20E7B83B37DF}" presName="root2" presStyleCnt="0"/>
      <dgm:spPr/>
    </dgm:pt>
    <dgm:pt modelId="{F46AE821-98FD-45F2-A85A-EA1A263A1308}" type="pres">
      <dgm:prSet presAssocID="{3989D042-1C50-4E22-B21E-20E7B83B37DF}" presName="LevelTwoTextNode" presStyleLbl="node2" presStyleIdx="2" presStyleCnt="3" custLinFactNeighborX="51" custLinFactNeighborY="-645">
        <dgm:presLayoutVars>
          <dgm:chPref val="3"/>
        </dgm:presLayoutVars>
      </dgm:prSet>
      <dgm:spPr/>
    </dgm:pt>
    <dgm:pt modelId="{357B6A38-FB02-4ECB-8138-4A5664FE3401}" type="pres">
      <dgm:prSet presAssocID="{3989D042-1C50-4E22-B21E-20E7B83B37DF}" presName="level3hierChild" presStyleCnt="0"/>
      <dgm:spPr/>
    </dgm:pt>
    <dgm:pt modelId="{25BCE980-2F13-4846-9376-6BD807E37127}" type="pres">
      <dgm:prSet presAssocID="{37489C01-44EE-49FC-998C-CF5783D8FF29}" presName="root1" presStyleCnt="0"/>
      <dgm:spPr/>
    </dgm:pt>
    <dgm:pt modelId="{5E7C5F97-BD45-4AC6-8499-C5F99424D4BC}" type="pres">
      <dgm:prSet presAssocID="{37489C01-44EE-49FC-998C-CF5783D8FF29}" presName="LevelOneTextNode" presStyleLbl="node0" presStyleIdx="2" presStyleCnt="3" custScaleX="110000" custScaleY="110000">
        <dgm:presLayoutVars>
          <dgm:chPref val="3"/>
        </dgm:presLayoutVars>
      </dgm:prSet>
      <dgm:spPr/>
    </dgm:pt>
    <dgm:pt modelId="{FED6398C-F729-4839-ABE9-0CEC8B862AC0}" type="pres">
      <dgm:prSet presAssocID="{37489C01-44EE-49FC-998C-CF5783D8FF29}" presName="level2hierChild" presStyleCnt="0"/>
      <dgm:spPr/>
    </dgm:pt>
  </dgm:ptLst>
  <dgm:cxnLst>
    <dgm:cxn modelId="{3399A719-6C7A-4C08-813B-8022B28DA62F}" type="presOf" srcId="{9A467A35-5FEF-4687-9AD1-44E38791DFC6}" destId="{FFE86F2C-320C-4998-8EFB-F579F74B1E5D}" srcOrd="1" destOrd="0" presId="urn:microsoft.com/office/officeart/2005/8/layout/hierarchy2"/>
    <dgm:cxn modelId="{E99C531A-4009-4566-B93F-A082EE099B5A}" type="presOf" srcId="{46C3EC84-409A-46FC-A540-54F56AB9EC6C}" destId="{D4ECA915-A1C7-4F80-8BCC-E0CACD282C1F}" srcOrd="0" destOrd="0" presId="urn:microsoft.com/office/officeart/2005/8/layout/hierarchy2"/>
    <dgm:cxn modelId="{08C8FE1D-1132-4C88-8AC3-3D3C2832DA1D}" type="presOf" srcId="{BC7FECEA-46DE-4B0F-89DC-9A2B890C22FD}" destId="{AD08E7CC-6B76-433C-9506-DAAE2456A3FC}" srcOrd="1" destOrd="0" presId="urn:microsoft.com/office/officeart/2005/8/layout/hierarchy2"/>
    <dgm:cxn modelId="{C3E4A21E-E72B-4689-83EE-6BE65778960F}" type="presOf" srcId="{9A467A35-5FEF-4687-9AD1-44E38791DFC6}" destId="{33380DF0-3784-4505-AC46-77AE8C15B0B8}" srcOrd="0" destOrd="0" presId="urn:microsoft.com/office/officeart/2005/8/layout/hierarchy2"/>
    <dgm:cxn modelId="{00B17720-4C6E-4687-8020-BA6BB733BFE7}" type="presOf" srcId="{BC7FECEA-46DE-4B0F-89DC-9A2B890C22FD}" destId="{5C3E3E3D-93C6-4F8B-ADA1-76431F67D729}" srcOrd="0" destOrd="0" presId="urn:microsoft.com/office/officeart/2005/8/layout/hierarchy2"/>
    <dgm:cxn modelId="{D8FBFC23-0D1E-40A2-9C94-1CC601CC0278}" type="presOf" srcId="{D0B9A1C3-01D8-49BD-B7A5-56931CE58084}" destId="{DEE107C0-4CF9-4B95-8691-E1844AD04E91}" srcOrd="1" destOrd="0" presId="urn:microsoft.com/office/officeart/2005/8/layout/hierarchy2"/>
    <dgm:cxn modelId="{6ACD5B24-0A1E-4227-83DC-1AE74CE9F72C}" type="presOf" srcId="{E6A94812-8C9C-4D2E-A7B1-20D382DE00AB}" destId="{E45C7131-C494-4E39-AB7E-E7AFBBED5803}" srcOrd="0" destOrd="0" presId="urn:microsoft.com/office/officeart/2005/8/layout/hierarchy2"/>
    <dgm:cxn modelId="{8138F02D-ADBB-4DA8-9896-943DF445D4C3}" type="presOf" srcId="{ECDA56D5-C85C-4E23-98D8-82949601B13B}" destId="{599DFD44-387A-4D24-8E0F-7FAFDB89D4D1}" srcOrd="0" destOrd="0" presId="urn:microsoft.com/office/officeart/2005/8/layout/hierarchy2"/>
    <dgm:cxn modelId="{2941393D-E0AB-4D5F-A86D-7764655825C6}" type="presOf" srcId="{80B21B50-78F1-4FAD-96DD-4A58B55146F3}" destId="{F5E32591-B2EB-4640-B730-53616D0D9DA6}" srcOrd="0" destOrd="0" presId="urn:microsoft.com/office/officeart/2005/8/layout/hierarchy2"/>
    <dgm:cxn modelId="{B286AC88-EA84-4EE7-BC68-42A3DDE48CDD}" srcId="{10AA2D3C-4206-4718-A21D-62C9F1054D2B}" destId="{70F86A19-CE68-4F60-8C66-959700E86F97}" srcOrd="1" destOrd="0" parTransId="{FC8B28FA-1B49-4967-860A-FEEE254ABD20}" sibTransId="{E7188D83-E2C6-4FD4-ADFC-0568692AA378}"/>
    <dgm:cxn modelId="{0B288C91-CA60-4F24-BEE5-62ABA46C6D2F}" type="presOf" srcId="{3989D042-1C50-4E22-B21E-20E7B83B37DF}" destId="{F46AE821-98FD-45F2-A85A-EA1A263A1308}" srcOrd="0" destOrd="0" presId="urn:microsoft.com/office/officeart/2005/8/layout/hierarchy2"/>
    <dgm:cxn modelId="{F7593A9A-6B2E-42C8-B326-DB30EC23D14E}" type="presOf" srcId="{E6A94812-8C9C-4D2E-A7B1-20D382DE00AB}" destId="{D1E0A6D9-779B-495A-964B-8CF063062457}" srcOrd="1" destOrd="0" presId="urn:microsoft.com/office/officeart/2005/8/layout/hierarchy2"/>
    <dgm:cxn modelId="{58D0DE9C-E925-4BAB-985B-E390280D2E01}" srcId="{70F86A19-CE68-4F60-8C66-959700E86F97}" destId="{3989D042-1C50-4E22-B21E-20E7B83B37DF}" srcOrd="2" destOrd="0" parTransId="{BC7FECEA-46DE-4B0F-89DC-9A2B890C22FD}" sibTransId="{94DB6860-5225-4063-A66E-426F5047789F}"/>
    <dgm:cxn modelId="{A33A2FBD-3C50-47E7-84E4-D6278BBE6A15}" type="presOf" srcId="{37489C01-44EE-49FC-998C-CF5783D8FF29}" destId="{5E7C5F97-BD45-4AC6-8499-C5F99424D4BC}" srcOrd="0" destOrd="0" presId="urn:microsoft.com/office/officeart/2005/8/layout/hierarchy2"/>
    <dgm:cxn modelId="{C66A70C8-2136-4F74-9CEE-F86BA7EC1882}" srcId="{10AA2D3C-4206-4718-A21D-62C9F1054D2B}" destId="{80B21B50-78F1-4FAD-96DD-4A58B55146F3}" srcOrd="0" destOrd="0" parTransId="{9288DA81-7A9A-490C-A9E4-B03FD52D9207}" sibTransId="{8D4D4181-A0F4-4A5A-9568-BF46E07FC451}"/>
    <dgm:cxn modelId="{FD3585CE-19FF-4783-B3BA-B1877A15250A}" type="presOf" srcId="{10AA2D3C-4206-4718-A21D-62C9F1054D2B}" destId="{B3668DC1-6288-4398-ABE2-5F93CA80DC91}" srcOrd="0" destOrd="0" presId="urn:microsoft.com/office/officeart/2005/8/layout/hierarchy2"/>
    <dgm:cxn modelId="{45AF0FD0-3EEF-4A8B-8E2F-480E1FDC3534}" type="presOf" srcId="{D0B9A1C3-01D8-49BD-B7A5-56931CE58084}" destId="{3D4C0749-8630-45E4-8199-AF36CFB1B7EF}" srcOrd="0" destOrd="0" presId="urn:microsoft.com/office/officeart/2005/8/layout/hierarchy2"/>
    <dgm:cxn modelId="{38A049D7-B15A-40E2-AA9D-B815FD1E93EC}" type="presOf" srcId="{7A3D8B71-A22C-4D5C-9532-F9E34F5CDDF5}" destId="{00E54026-4BAC-4223-8CC4-B0D759F09654}" srcOrd="0" destOrd="0" presId="urn:microsoft.com/office/officeart/2005/8/layout/hierarchy2"/>
    <dgm:cxn modelId="{F7FDFCDA-F550-4A1C-820B-B6B6FBFFB9F1}" type="presOf" srcId="{70F86A19-CE68-4F60-8C66-959700E86F97}" destId="{792B2358-F577-4052-B2BB-402FA4486E90}" srcOrd="0" destOrd="0" presId="urn:microsoft.com/office/officeart/2005/8/layout/hierarchy2"/>
    <dgm:cxn modelId="{A905CBDB-4492-43BB-8B04-690DAA859B5B}" srcId="{ECDA56D5-C85C-4E23-98D8-82949601B13B}" destId="{46C3EC84-409A-46FC-A540-54F56AB9EC6C}" srcOrd="0" destOrd="0" parTransId="{E6A94812-8C9C-4D2E-A7B1-20D382DE00AB}" sibTransId="{BE231440-ACD1-40FB-8F3F-D44C4F9D828F}"/>
    <dgm:cxn modelId="{E59EEEF2-4203-4D3E-BD16-875E164F8177}" srcId="{10AA2D3C-4206-4718-A21D-62C9F1054D2B}" destId="{37489C01-44EE-49FC-998C-CF5783D8FF29}" srcOrd="2" destOrd="0" parTransId="{5D875CAE-2B86-4FAF-A0D0-9F1CC73506F7}" sibTransId="{6FA7F113-FC67-48A3-814A-D83505B70D35}"/>
    <dgm:cxn modelId="{B35254F4-6198-4511-8394-0DAD101D1CF1}" srcId="{70F86A19-CE68-4F60-8C66-959700E86F97}" destId="{7A3D8B71-A22C-4D5C-9532-F9E34F5CDDF5}" srcOrd="1" destOrd="0" parTransId="{D0B9A1C3-01D8-49BD-B7A5-56931CE58084}" sibTransId="{C1AB2681-B5DE-4E81-B90B-2697B08E79F1}"/>
    <dgm:cxn modelId="{A97956F5-3F61-43D5-9F26-E0B996A40D7A}" srcId="{70F86A19-CE68-4F60-8C66-959700E86F97}" destId="{ECDA56D5-C85C-4E23-98D8-82949601B13B}" srcOrd="0" destOrd="0" parTransId="{9A467A35-5FEF-4687-9AD1-44E38791DFC6}" sibTransId="{AAEC3CF8-11E6-4A9B-8E2B-9CFA82CC9FE5}"/>
    <dgm:cxn modelId="{C842D93C-FABA-4CD9-A251-7475DA28FF19}" type="presParOf" srcId="{B3668DC1-6288-4398-ABE2-5F93CA80DC91}" destId="{8B01D86B-FB2A-4C6A-A2E6-3AD1543939C2}" srcOrd="0" destOrd="0" presId="urn:microsoft.com/office/officeart/2005/8/layout/hierarchy2"/>
    <dgm:cxn modelId="{4CB34EBB-68D3-45AF-B887-F3B7FAAFAF0C}" type="presParOf" srcId="{8B01D86B-FB2A-4C6A-A2E6-3AD1543939C2}" destId="{F5E32591-B2EB-4640-B730-53616D0D9DA6}" srcOrd="0" destOrd="0" presId="urn:microsoft.com/office/officeart/2005/8/layout/hierarchy2"/>
    <dgm:cxn modelId="{3B06C56A-1584-4DFE-9AF4-3CE3C041B184}" type="presParOf" srcId="{8B01D86B-FB2A-4C6A-A2E6-3AD1543939C2}" destId="{615A1631-631C-4986-9C58-8BB6929602F4}" srcOrd="1" destOrd="0" presId="urn:microsoft.com/office/officeart/2005/8/layout/hierarchy2"/>
    <dgm:cxn modelId="{F12EED12-57EF-46EB-AE07-F6428E6967C3}" type="presParOf" srcId="{B3668DC1-6288-4398-ABE2-5F93CA80DC91}" destId="{44490395-C64D-4533-A9F5-6666DDEA2B8E}" srcOrd="1" destOrd="0" presId="urn:microsoft.com/office/officeart/2005/8/layout/hierarchy2"/>
    <dgm:cxn modelId="{8EA60E4A-49E9-43A5-81E2-52A8E0AA00C5}" type="presParOf" srcId="{44490395-C64D-4533-A9F5-6666DDEA2B8E}" destId="{792B2358-F577-4052-B2BB-402FA4486E90}" srcOrd="0" destOrd="0" presId="urn:microsoft.com/office/officeart/2005/8/layout/hierarchy2"/>
    <dgm:cxn modelId="{4E79DFFB-A33B-4D19-B595-C1CB8BA3459F}" type="presParOf" srcId="{44490395-C64D-4533-A9F5-6666DDEA2B8E}" destId="{67937317-4ED6-4397-99A7-844C98C96018}" srcOrd="1" destOrd="0" presId="urn:microsoft.com/office/officeart/2005/8/layout/hierarchy2"/>
    <dgm:cxn modelId="{68DE9D47-3242-4EA3-B6CF-3E293C9E79EB}" type="presParOf" srcId="{67937317-4ED6-4397-99A7-844C98C96018}" destId="{33380DF0-3784-4505-AC46-77AE8C15B0B8}" srcOrd="0" destOrd="0" presId="urn:microsoft.com/office/officeart/2005/8/layout/hierarchy2"/>
    <dgm:cxn modelId="{862FD070-DEA8-43F0-8349-C4778B56A160}" type="presParOf" srcId="{33380DF0-3784-4505-AC46-77AE8C15B0B8}" destId="{FFE86F2C-320C-4998-8EFB-F579F74B1E5D}" srcOrd="0" destOrd="0" presId="urn:microsoft.com/office/officeart/2005/8/layout/hierarchy2"/>
    <dgm:cxn modelId="{1165A717-E85D-4819-9530-91E8A7B30AE3}" type="presParOf" srcId="{67937317-4ED6-4397-99A7-844C98C96018}" destId="{FE1158A0-3A7F-485B-A555-211B56CC938B}" srcOrd="1" destOrd="0" presId="urn:microsoft.com/office/officeart/2005/8/layout/hierarchy2"/>
    <dgm:cxn modelId="{4E788E78-8981-43C9-8D84-D11B8FD10874}" type="presParOf" srcId="{FE1158A0-3A7F-485B-A555-211B56CC938B}" destId="{599DFD44-387A-4D24-8E0F-7FAFDB89D4D1}" srcOrd="0" destOrd="0" presId="urn:microsoft.com/office/officeart/2005/8/layout/hierarchy2"/>
    <dgm:cxn modelId="{04F2701B-9148-470F-9A50-1D3D823640E5}" type="presParOf" srcId="{FE1158A0-3A7F-485B-A555-211B56CC938B}" destId="{98DE192A-4C83-4B0B-988A-EEE6240961BC}" srcOrd="1" destOrd="0" presId="urn:microsoft.com/office/officeart/2005/8/layout/hierarchy2"/>
    <dgm:cxn modelId="{CA8337B2-ECAA-4145-AAB4-1A8EC7653B6B}" type="presParOf" srcId="{98DE192A-4C83-4B0B-988A-EEE6240961BC}" destId="{E45C7131-C494-4E39-AB7E-E7AFBBED5803}" srcOrd="0" destOrd="0" presId="urn:microsoft.com/office/officeart/2005/8/layout/hierarchy2"/>
    <dgm:cxn modelId="{018D208D-FC8B-40AC-96B5-067703235A14}" type="presParOf" srcId="{E45C7131-C494-4E39-AB7E-E7AFBBED5803}" destId="{D1E0A6D9-779B-495A-964B-8CF063062457}" srcOrd="0" destOrd="0" presId="urn:microsoft.com/office/officeart/2005/8/layout/hierarchy2"/>
    <dgm:cxn modelId="{59D36E0A-7D16-48D8-83F8-6C74EAF72206}" type="presParOf" srcId="{98DE192A-4C83-4B0B-988A-EEE6240961BC}" destId="{4A0F8DC2-AE38-4754-84B5-05BCF63AE3CB}" srcOrd="1" destOrd="0" presId="urn:microsoft.com/office/officeart/2005/8/layout/hierarchy2"/>
    <dgm:cxn modelId="{2A247DFA-3030-4F0B-8DA7-CEF8E244E342}" type="presParOf" srcId="{4A0F8DC2-AE38-4754-84B5-05BCF63AE3CB}" destId="{D4ECA915-A1C7-4F80-8BCC-E0CACD282C1F}" srcOrd="0" destOrd="0" presId="urn:microsoft.com/office/officeart/2005/8/layout/hierarchy2"/>
    <dgm:cxn modelId="{A5CF8120-ADA9-4A9B-B159-DED748677688}" type="presParOf" srcId="{4A0F8DC2-AE38-4754-84B5-05BCF63AE3CB}" destId="{3F66E1AC-C250-473C-AFBC-71025B4F8956}" srcOrd="1" destOrd="0" presId="urn:microsoft.com/office/officeart/2005/8/layout/hierarchy2"/>
    <dgm:cxn modelId="{640A8C38-8F11-44FB-8E18-C574923B2940}" type="presParOf" srcId="{67937317-4ED6-4397-99A7-844C98C96018}" destId="{3D4C0749-8630-45E4-8199-AF36CFB1B7EF}" srcOrd="2" destOrd="0" presId="urn:microsoft.com/office/officeart/2005/8/layout/hierarchy2"/>
    <dgm:cxn modelId="{7A9DA439-A3D7-4ECB-B5C3-35ACEA4C9397}" type="presParOf" srcId="{3D4C0749-8630-45E4-8199-AF36CFB1B7EF}" destId="{DEE107C0-4CF9-4B95-8691-E1844AD04E91}" srcOrd="0" destOrd="0" presId="urn:microsoft.com/office/officeart/2005/8/layout/hierarchy2"/>
    <dgm:cxn modelId="{51A86C40-DD2E-49D1-890B-9FD6765F8036}" type="presParOf" srcId="{67937317-4ED6-4397-99A7-844C98C96018}" destId="{479FB003-9AF9-45BA-B3EE-03C93057DFAC}" srcOrd="3" destOrd="0" presId="urn:microsoft.com/office/officeart/2005/8/layout/hierarchy2"/>
    <dgm:cxn modelId="{93B8DF4A-348A-4279-A8C6-EC7CEDB4217D}" type="presParOf" srcId="{479FB003-9AF9-45BA-B3EE-03C93057DFAC}" destId="{00E54026-4BAC-4223-8CC4-B0D759F09654}" srcOrd="0" destOrd="0" presId="urn:microsoft.com/office/officeart/2005/8/layout/hierarchy2"/>
    <dgm:cxn modelId="{6591C1A8-5959-4764-A763-426A458E57C5}" type="presParOf" srcId="{479FB003-9AF9-45BA-B3EE-03C93057DFAC}" destId="{4223B7EC-B60F-4A2F-BDE9-D1C9707FF3CA}" srcOrd="1" destOrd="0" presId="urn:microsoft.com/office/officeart/2005/8/layout/hierarchy2"/>
    <dgm:cxn modelId="{E53B8AC3-F734-4AC8-9744-4FF1D02E07A8}" type="presParOf" srcId="{67937317-4ED6-4397-99A7-844C98C96018}" destId="{5C3E3E3D-93C6-4F8B-ADA1-76431F67D729}" srcOrd="4" destOrd="0" presId="urn:microsoft.com/office/officeart/2005/8/layout/hierarchy2"/>
    <dgm:cxn modelId="{1AE9EB84-8778-46BA-B9A9-153C2DFD6B95}" type="presParOf" srcId="{5C3E3E3D-93C6-4F8B-ADA1-76431F67D729}" destId="{AD08E7CC-6B76-433C-9506-DAAE2456A3FC}" srcOrd="0" destOrd="0" presId="urn:microsoft.com/office/officeart/2005/8/layout/hierarchy2"/>
    <dgm:cxn modelId="{6E6B694D-3CB6-4FDE-AAF9-6304EE2B4D65}" type="presParOf" srcId="{67937317-4ED6-4397-99A7-844C98C96018}" destId="{4039CAF0-DEC2-41B9-8E9F-8C93E17C47C5}" srcOrd="5" destOrd="0" presId="urn:microsoft.com/office/officeart/2005/8/layout/hierarchy2"/>
    <dgm:cxn modelId="{A54CA4F0-F0CA-4054-853F-A1DF5A244D6C}" type="presParOf" srcId="{4039CAF0-DEC2-41B9-8E9F-8C93E17C47C5}" destId="{F46AE821-98FD-45F2-A85A-EA1A263A1308}" srcOrd="0" destOrd="0" presId="urn:microsoft.com/office/officeart/2005/8/layout/hierarchy2"/>
    <dgm:cxn modelId="{58634006-B72E-4579-B0FD-84BF40D90014}" type="presParOf" srcId="{4039CAF0-DEC2-41B9-8E9F-8C93E17C47C5}" destId="{357B6A38-FB02-4ECB-8138-4A5664FE3401}" srcOrd="1" destOrd="0" presId="urn:microsoft.com/office/officeart/2005/8/layout/hierarchy2"/>
    <dgm:cxn modelId="{67EAA542-EACB-4FB2-9627-C0A9EB394689}" type="presParOf" srcId="{B3668DC1-6288-4398-ABE2-5F93CA80DC91}" destId="{25BCE980-2F13-4846-9376-6BD807E37127}" srcOrd="2" destOrd="0" presId="urn:microsoft.com/office/officeart/2005/8/layout/hierarchy2"/>
    <dgm:cxn modelId="{636BA8C3-1542-4439-97DB-BD897E2FA492}" type="presParOf" srcId="{25BCE980-2F13-4846-9376-6BD807E37127}" destId="{5E7C5F97-BD45-4AC6-8499-C5F99424D4BC}" srcOrd="0" destOrd="0" presId="urn:microsoft.com/office/officeart/2005/8/layout/hierarchy2"/>
    <dgm:cxn modelId="{0CB40F0F-2BC1-4F31-8506-E4EDA5FE151B}" type="presParOf" srcId="{25BCE980-2F13-4846-9376-6BD807E37127}" destId="{FED6398C-F729-4839-ABE9-0CEC8B862AC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340551-8322-4F45-87F8-784FFF61C678}" type="doc">
      <dgm:prSet loTypeId="urn:microsoft.com/office/officeart/2005/8/layout/cycle6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C508113-5EF4-437E-BBD0-A4A79D6CF1A2}">
      <dgm:prSet phldrT="[Text]"/>
      <dgm:spPr/>
      <dgm:t>
        <a:bodyPr/>
        <a:lstStyle/>
        <a:p>
          <a:r>
            <a:rPr lang="en-US" dirty="0"/>
            <a:t>the child’s permanency goal and plan</a:t>
          </a:r>
        </a:p>
      </dgm:t>
    </dgm:pt>
    <dgm:pt modelId="{7428323E-03E4-47EF-866A-0A80C392A165}" type="parTrans" cxnId="{7619CF75-E6F6-47CF-BBAF-CE19AB7EDC5A}">
      <dgm:prSet/>
      <dgm:spPr/>
      <dgm:t>
        <a:bodyPr/>
        <a:lstStyle/>
        <a:p>
          <a:endParaRPr lang="en-US"/>
        </a:p>
      </dgm:t>
    </dgm:pt>
    <dgm:pt modelId="{B3ED4F28-5F04-446F-9949-D50DC65B841C}" type="sibTrans" cxnId="{7619CF75-E6F6-47CF-BBAF-CE19AB7EDC5A}">
      <dgm:prSet/>
      <dgm:spPr/>
      <dgm:t>
        <a:bodyPr/>
        <a:lstStyle/>
        <a:p>
          <a:endParaRPr lang="en-US"/>
        </a:p>
      </dgm:t>
    </dgm:pt>
    <dgm:pt modelId="{B095AD68-73DC-49DD-A133-E95B3CA4430B}">
      <dgm:prSet phldrT="[Text]"/>
      <dgm:spPr/>
      <dgm:t>
        <a:bodyPr/>
        <a:lstStyle/>
        <a:p>
          <a:r>
            <a:rPr lang="en-US" dirty="0"/>
            <a:t>what other children in the home are doing for education</a:t>
          </a:r>
        </a:p>
      </dgm:t>
    </dgm:pt>
    <dgm:pt modelId="{A53C94AE-933E-47D9-83F2-CE8B190EB338}" type="parTrans" cxnId="{59E52B5C-A3E5-43DB-8A00-ECC62D1455AC}">
      <dgm:prSet/>
      <dgm:spPr/>
      <dgm:t>
        <a:bodyPr/>
        <a:lstStyle/>
        <a:p>
          <a:endParaRPr lang="en-US"/>
        </a:p>
      </dgm:t>
    </dgm:pt>
    <dgm:pt modelId="{81B96D42-1B0E-48C5-B23D-8B0D69BDDB71}" type="sibTrans" cxnId="{59E52B5C-A3E5-43DB-8A00-ECC62D1455AC}">
      <dgm:prSet/>
      <dgm:spPr/>
      <dgm:t>
        <a:bodyPr/>
        <a:lstStyle/>
        <a:p>
          <a:endParaRPr lang="en-US"/>
        </a:p>
      </dgm:t>
    </dgm:pt>
    <dgm:pt modelId="{763134B6-65F6-48CC-A383-FC48AC0C7B91}">
      <dgm:prSet phldrT="[Text]" custT="1"/>
      <dgm:spPr/>
      <dgm:t>
        <a:bodyPr/>
        <a:lstStyle/>
        <a:p>
          <a:r>
            <a:rPr lang="en-US" sz="1400" dirty="0"/>
            <a:t>payment of expenses and whether the resource/pre-adoptive parent will access an Education Freedom Account through the LEARNS Act, if able</a:t>
          </a:r>
        </a:p>
      </dgm:t>
    </dgm:pt>
    <dgm:pt modelId="{D8E19B49-C72E-4BC1-8911-5098C9AF01BE}" type="parTrans" cxnId="{C458D3DA-663B-485B-B6C3-24271771853C}">
      <dgm:prSet/>
      <dgm:spPr/>
      <dgm:t>
        <a:bodyPr/>
        <a:lstStyle/>
        <a:p>
          <a:endParaRPr lang="en-US"/>
        </a:p>
      </dgm:t>
    </dgm:pt>
    <dgm:pt modelId="{CBB8A5DF-2FB5-451C-AB76-BB5AA697F64F}" type="sibTrans" cxnId="{C458D3DA-663B-485B-B6C3-24271771853C}">
      <dgm:prSet/>
      <dgm:spPr/>
      <dgm:t>
        <a:bodyPr/>
        <a:lstStyle/>
        <a:p>
          <a:endParaRPr lang="en-US"/>
        </a:p>
      </dgm:t>
    </dgm:pt>
    <dgm:pt modelId="{A9448991-1BDC-43DF-8127-5A1BE3991B44}">
      <dgm:prSet phldrT="[Text]"/>
      <dgm:spPr/>
      <dgm:t>
        <a:bodyPr/>
        <a:lstStyle/>
        <a:p>
          <a:r>
            <a:rPr lang="en-US" dirty="0"/>
            <a:t>best interest determination with all parties</a:t>
          </a:r>
        </a:p>
      </dgm:t>
    </dgm:pt>
    <dgm:pt modelId="{E8891DBC-DA1D-4082-9E72-DDCE098179BA}" type="parTrans" cxnId="{EF634D54-D189-4648-9591-3C0E3FECDEB0}">
      <dgm:prSet/>
      <dgm:spPr/>
      <dgm:t>
        <a:bodyPr/>
        <a:lstStyle/>
        <a:p>
          <a:endParaRPr lang="en-US"/>
        </a:p>
      </dgm:t>
    </dgm:pt>
    <dgm:pt modelId="{5FF0D990-7FF7-4C7D-90BF-887FF3F53010}" type="sibTrans" cxnId="{EF634D54-D189-4648-9591-3C0E3FECDEB0}">
      <dgm:prSet/>
      <dgm:spPr/>
      <dgm:t>
        <a:bodyPr/>
        <a:lstStyle/>
        <a:p>
          <a:endParaRPr lang="en-US"/>
        </a:p>
      </dgm:t>
    </dgm:pt>
    <dgm:pt modelId="{A58C8406-BC09-47FC-8716-8B7ED7DBBC77}">
      <dgm:prSet phldrT="[Text]"/>
      <dgm:spPr/>
      <dgm:t>
        <a:bodyPr/>
        <a:lstStyle/>
        <a:p>
          <a:r>
            <a:rPr lang="en-US" dirty="0"/>
            <a:t>stability of current school placement and point during the school year</a:t>
          </a:r>
        </a:p>
      </dgm:t>
    </dgm:pt>
    <dgm:pt modelId="{E367649F-7961-44F8-9A7F-AB31015751B8}" type="parTrans" cxnId="{8B3B5192-163C-4FE2-AF07-3713355182B4}">
      <dgm:prSet/>
      <dgm:spPr/>
      <dgm:t>
        <a:bodyPr/>
        <a:lstStyle/>
        <a:p>
          <a:endParaRPr lang="en-US"/>
        </a:p>
      </dgm:t>
    </dgm:pt>
    <dgm:pt modelId="{244F69A2-8E75-40B7-B7A2-91DF022AB4CC}" type="sibTrans" cxnId="{8B3B5192-163C-4FE2-AF07-3713355182B4}">
      <dgm:prSet/>
      <dgm:spPr/>
      <dgm:t>
        <a:bodyPr/>
        <a:lstStyle/>
        <a:p>
          <a:endParaRPr lang="en-US"/>
        </a:p>
      </dgm:t>
    </dgm:pt>
    <dgm:pt modelId="{3D894078-B8DC-45C1-960C-3DAE5AD17E01}" type="pres">
      <dgm:prSet presAssocID="{68340551-8322-4F45-87F8-784FFF61C678}" presName="cycle" presStyleCnt="0">
        <dgm:presLayoutVars>
          <dgm:dir/>
          <dgm:resizeHandles val="exact"/>
        </dgm:presLayoutVars>
      </dgm:prSet>
      <dgm:spPr/>
    </dgm:pt>
    <dgm:pt modelId="{038922E5-62F2-4338-8198-7021615DF0C6}" type="pres">
      <dgm:prSet presAssocID="{1C508113-5EF4-437E-BBD0-A4A79D6CF1A2}" presName="node" presStyleLbl="node1" presStyleIdx="0" presStyleCnt="5">
        <dgm:presLayoutVars>
          <dgm:bulletEnabled val="1"/>
        </dgm:presLayoutVars>
      </dgm:prSet>
      <dgm:spPr/>
    </dgm:pt>
    <dgm:pt modelId="{9348D80B-F95D-4C8D-96F8-A848D0F0A6F8}" type="pres">
      <dgm:prSet presAssocID="{1C508113-5EF4-437E-BBD0-A4A79D6CF1A2}" presName="spNode" presStyleCnt="0"/>
      <dgm:spPr/>
    </dgm:pt>
    <dgm:pt modelId="{E2AE5DFA-3405-406E-9F65-B460A7FF07CB}" type="pres">
      <dgm:prSet presAssocID="{B3ED4F28-5F04-446F-9949-D50DC65B841C}" presName="sibTrans" presStyleLbl="sibTrans1D1" presStyleIdx="0" presStyleCnt="5"/>
      <dgm:spPr/>
    </dgm:pt>
    <dgm:pt modelId="{D9686948-1346-4B53-B2A3-B341055DC332}" type="pres">
      <dgm:prSet presAssocID="{B095AD68-73DC-49DD-A133-E95B3CA4430B}" presName="node" presStyleLbl="node1" presStyleIdx="1" presStyleCnt="5">
        <dgm:presLayoutVars>
          <dgm:bulletEnabled val="1"/>
        </dgm:presLayoutVars>
      </dgm:prSet>
      <dgm:spPr/>
    </dgm:pt>
    <dgm:pt modelId="{7B0955DD-06B9-4FC1-96CF-E9B7C1C4E9A0}" type="pres">
      <dgm:prSet presAssocID="{B095AD68-73DC-49DD-A133-E95B3CA4430B}" presName="spNode" presStyleCnt="0"/>
      <dgm:spPr/>
    </dgm:pt>
    <dgm:pt modelId="{DBAE1473-3273-4662-BD22-D71491B6C33D}" type="pres">
      <dgm:prSet presAssocID="{81B96D42-1B0E-48C5-B23D-8B0D69BDDB71}" presName="sibTrans" presStyleLbl="sibTrans1D1" presStyleIdx="1" presStyleCnt="5"/>
      <dgm:spPr/>
    </dgm:pt>
    <dgm:pt modelId="{57CD5B72-7E07-47A5-BAB0-1B7F0734FE35}" type="pres">
      <dgm:prSet presAssocID="{763134B6-65F6-48CC-A383-FC48AC0C7B91}" presName="node" presStyleLbl="node1" presStyleIdx="2" presStyleCnt="5" custScaleX="132598">
        <dgm:presLayoutVars>
          <dgm:bulletEnabled val="1"/>
        </dgm:presLayoutVars>
      </dgm:prSet>
      <dgm:spPr/>
    </dgm:pt>
    <dgm:pt modelId="{9FC4A1F7-CEE3-4718-B79D-02B77C9C214C}" type="pres">
      <dgm:prSet presAssocID="{763134B6-65F6-48CC-A383-FC48AC0C7B91}" presName="spNode" presStyleCnt="0"/>
      <dgm:spPr/>
    </dgm:pt>
    <dgm:pt modelId="{37C67102-ED2C-4424-8192-2863568D2222}" type="pres">
      <dgm:prSet presAssocID="{CBB8A5DF-2FB5-451C-AB76-BB5AA697F64F}" presName="sibTrans" presStyleLbl="sibTrans1D1" presStyleIdx="2" presStyleCnt="5"/>
      <dgm:spPr/>
    </dgm:pt>
    <dgm:pt modelId="{E708561F-889F-47B7-8950-CDD54B189602}" type="pres">
      <dgm:prSet presAssocID="{A9448991-1BDC-43DF-8127-5A1BE3991B44}" presName="node" presStyleLbl="node1" presStyleIdx="3" presStyleCnt="5">
        <dgm:presLayoutVars>
          <dgm:bulletEnabled val="1"/>
        </dgm:presLayoutVars>
      </dgm:prSet>
      <dgm:spPr/>
    </dgm:pt>
    <dgm:pt modelId="{945B2633-EDD1-49B7-8577-C7F20C9ED314}" type="pres">
      <dgm:prSet presAssocID="{A9448991-1BDC-43DF-8127-5A1BE3991B44}" presName="spNode" presStyleCnt="0"/>
      <dgm:spPr/>
    </dgm:pt>
    <dgm:pt modelId="{00645938-237A-428E-9E4A-EF37D3B1FA92}" type="pres">
      <dgm:prSet presAssocID="{5FF0D990-7FF7-4C7D-90BF-887FF3F53010}" presName="sibTrans" presStyleLbl="sibTrans1D1" presStyleIdx="3" presStyleCnt="5"/>
      <dgm:spPr/>
    </dgm:pt>
    <dgm:pt modelId="{C8EDD0AD-D922-48B3-A825-BA396B24B65C}" type="pres">
      <dgm:prSet presAssocID="{A58C8406-BC09-47FC-8716-8B7ED7DBBC77}" presName="node" presStyleLbl="node1" presStyleIdx="4" presStyleCnt="5">
        <dgm:presLayoutVars>
          <dgm:bulletEnabled val="1"/>
        </dgm:presLayoutVars>
      </dgm:prSet>
      <dgm:spPr/>
    </dgm:pt>
    <dgm:pt modelId="{95B637BD-0D05-4E05-8687-34584D88D537}" type="pres">
      <dgm:prSet presAssocID="{A58C8406-BC09-47FC-8716-8B7ED7DBBC77}" presName="spNode" presStyleCnt="0"/>
      <dgm:spPr/>
    </dgm:pt>
    <dgm:pt modelId="{1B72CD2D-1CBD-4DAF-A2DE-5BB007D55CF3}" type="pres">
      <dgm:prSet presAssocID="{244F69A2-8E75-40B7-B7A2-91DF022AB4CC}" presName="sibTrans" presStyleLbl="sibTrans1D1" presStyleIdx="4" presStyleCnt="5"/>
      <dgm:spPr/>
    </dgm:pt>
  </dgm:ptLst>
  <dgm:cxnLst>
    <dgm:cxn modelId="{17F31328-5031-4721-8530-20657C3A5213}" type="presOf" srcId="{CBB8A5DF-2FB5-451C-AB76-BB5AA697F64F}" destId="{37C67102-ED2C-4424-8192-2863568D2222}" srcOrd="0" destOrd="0" presId="urn:microsoft.com/office/officeart/2005/8/layout/cycle6"/>
    <dgm:cxn modelId="{972CCC33-62C8-45C1-8AC0-1590B874603C}" type="presOf" srcId="{B3ED4F28-5F04-446F-9949-D50DC65B841C}" destId="{E2AE5DFA-3405-406E-9F65-B460A7FF07CB}" srcOrd="0" destOrd="0" presId="urn:microsoft.com/office/officeart/2005/8/layout/cycle6"/>
    <dgm:cxn modelId="{59E52B5C-A3E5-43DB-8A00-ECC62D1455AC}" srcId="{68340551-8322-4F45-87F8-784FFF61C678}" destId="{B095AD68-73DC-49DD-A133-E95B3CA4430B}" srcOrd="1" destOrd="0" parTransId="{A53C94AE-933E-47D9-83F2-CE8B190EB338}" sibTransId="{81B96D42-1B0E-48C5-B23D-8B0D69BDDB71}"/>
    <dgm:cxn modelId="{EEDF7251-6E81-4A84-B83E-1118688D4CC9}" type="presOf" srcId="{68340551-8322-4F45-87F8-784FFF61C678}" destId="{3D894078-B8DC-45C1-960C-3DAE5AD17E01}" srcOrd="0" destOrd="0" presId="urn:microsoft.com/office/officeart/2005/8/layout/cycle6"/>
    <dgm:cxn modelId="{DFD70F53-B1F0-4B8A-846D-9F7EA2BB9B8D}" type="presOf" srcId="{244F69A2-8E75-40B7-B7A2-91DF022AB4CC}" destId="{1B72CD2D-1CBD-4DAF-A2DE-5BB007D55CF3}" srcOrd="0" destOrd="0" presId="urn:microsoft.com/office/officeart/2005/8/layout/cycle6"/>
    <dgm:cxn modelId="{42866073-27C3-4444-BC00-13C4640D8097}" type="presOf" srcId="{81B96D42-1B0E-48C5-B23D-8B0D69BDDB71}" destId="{DBAE1473-3273-4662-BD22-D71491B6C33D}" srcOrd="0" destOrd="0" presId="urn:microsoft.com/office/officeart/2005/8/layout/cycle6"/>
    <dgm:cxn modelId="{EF634D54-D189-4648-9591-3C0E3FECDEB0}" srcId="{68340551-8322-4F45-87F8-784FFF61C678}" destId="{A9448991-1BDC-43DF-8127-5A1BE3991B44}" srcOrd="3" destOrd="0" parTransId="{E8891DBC-DA1D-4082-9E72-DDCE098179BA}" sibTransId="{5FF0D990-7FF7-4C7D-90BF-887FF3F53010}"/>
    <dgm:cxn modelId="{7619CF75-E6F6-47CF-BBAF-CE19AB7EDC5A}" srcId="{68340551-8322-4F45-87F8-784FFF61C678}" destId="{1C508113-5EF4-437E-BBD0-A4A79D6CF1A2}" srcOrd="0" destOrd="0" parTransId="{7428323E-03E4-47EF-866A-0A80C392A165}" sibTransId="{B3ED4F28-5F04-446F-9949-D50DC65B841C}"/>
    <dgm:cxn modelId="{8193167F-3714-407D-B38A-13296B4E6297}" type="presOf" srcId="{A58C8406-BC09-47FC-8716-8B7ED7DBBC77}" destId="{C8EDD0AD-D922-48B3-A825-BA396B24B65C}" srcOrd="0" destOrd="0" presId="urn:microsoft.com/office/officeart/2005/8/layout/cycle6"/>
    <dgm:cxn modelId="{92667F87-120B-4F05-A7D0-3FC639F99465}" type="presOf" srcId="{A9448991-1BDC-43DF-8127-5A1BE3991B44}" destId="{E708561F-889F-47B7-8950-CDD54B189602}" srcOrd="0" destOrd="0" presId="urn:microsoft.com/office/officeart/2005/8/layout/cycle6"/>
    <dgm:cxn modelId="{8B3B5192-163C-4FE2-AF07-3713355182B4}" srcId="{68340551-8322-4F45-87F8-784FFF61C678}" destId="{A58C8406-BC09-47FC-8716-8B7ED7DBBC77}" srcOrd="4" destOrd="0" parTransId="{E367649F-7961-44F8-9A7F-AB31015751B8}" sibTransId="{244F69A2-8E75-40B7-B7A2-91DF022AB4CC}"/>
    <dgm:cxn modelId="{C5AEA8A3-1E44-4784-8CF7-88CC47947F28}" type="presOf" srcId="{B095AD68-73DC-49DD-A133-E95B3CA4430B}" destId="{D9686948-1346-4B53-B2A3-B341055DC332}" srcOrd="0" destOrd="0" presId="urn:microsoft.com/office/officeart/2005/8/layout/cycle6"/>
    <dgm:cxn modelId="{FD49F8D9-22D4-4839-9228-C005EA22D1A7}" type="presOf" srcId="{5FF0D990-7FF7-4C7D-90BF-887FF3F53010}" destId="{00645938-237A-428E-9E4A-EF37D3B1FA92}" srcOrd="0" destOrd="0" presId="urn:microsoft.com/office/officeart/2005/8/layout/cycle6"/>
    <dgm:cxn modelId="{C458D3DA-663B-485B-B6C3-24271771853C}" srcId="{68340551-8322-4F45-87F8-784FFF61C678}" destId="{763134B6-65F6-48CC-A383-FC48AC0C7B91}" srcOrd="2" destOrd="0" parTransId="{D8E19B49-C72E-4BC1-8911-5098C9AF01BE}" sibTransId="{CBB8A5DF-2FB5-451C-AB76-BB5AA697F64F}"/>
    <dgm:cxn modelId="{144C68EA-5A3C-48A6-A30E-BB17493E59D6}" type="presOf" srcId="{1C508113-5EF4-437E-BBD0-A4A79D6CF1A2}" destId="{038922E5-62F2-4338-8198-7021615DF0C6}" srcOrd="0" destOrd="0" presId="urn:microsoft.com/office/officeart/2005/8/layout/cycle6"/>
    <dgm:cxn modelId="{B6793AED-3847-4C79-94BC-35ECE199C71D}" type="presOf" srcId="{763134B6-65F6-48CC-A383-FC48AC0C7B91}" destId="{57CD5B72-7E07-47A5-BAB0-1B7F0734FE35}" srcOrd="0" destOrd="0" presId="urn:microsoft.com/office/officeart/2005/8/layout/cycle6"/>
    <dgm:cxn modelId="{5516906E-FDA9-44A7-9C76-22C21E0CAFBD}" type="presParOf" srcId="{3D894078-B8DC-45C1-960C-3DAE5AD17E01}" destId="{038922E5-62F2-4338-8198-7021615DF0C6}" srcOrd="0" destOrd="0" presId="urn:microsoft.com/office/officeart/2005/8/layout/cycle6"/>
    <dgm:cxn modelId="{8BE7838D-0BDB-4D49-9985-091CB031C60F}" type="presParOf" srcId="{3D894078-B8DC-45C1-960C-3DAE5AD17E01}" destId="{9348D80B-F95D-4C8D-96F8-A848D0F0A6F8}" srcOrd="1" destOrd="0" presId="urn:microsoft.com/office/officeart/2005/8/layout/cycle6"/>
    <dgm:cxn modelId="{1532A2F4-84AD-486F-84B5-592E34DFDF3A}" type="presParOf" srcId="{3D894078-B8DC-45C1-960C-3DAE5AD17E01}" destId="{E2AE5DFA-3405-406E-9F65-B460A7FF07CB}" srcOrd="2" destOrd="0" presId="urn:microsoft.com/office/officeart/2005/8/layout/cycle6"/>
    <dgm:cxn modelId="{B367A5B9-0EC5-4A6A-AB39-2CD382FEDB50}" type="presParOf" srcId="{3D894078-B8DC-45C1-960C-3DAE5AD17E01}" destId="{D9686948-1346-4B53-B2A3-B341055DC332}" srcOrd="3" destOrd="0" presId="urn:microsoft.com/office/officeart/2005/8/layout/cycle6"/>
    <dgm:cxn modelId="{2E9E578C-8ED4-4F45-B755-BA4FDB13D949}" type="presParOf" srcId="{3D894078-B8DC-45C1-960C-3DAE5AD17E01}" destId="{7B0955DD-06B9-4FC1-96CF-E9B7C1C4E9A0}" srcOrd="4" destOrd="0" presId="urn:microsoft.com/office/officeart/2005/8/layout/cycle6"/>
    <dgm:cxn modelId="{26C0BD78-7EA6-4424-BBF7-DF97450FA0C9}" type="presParOf" srcId="{3D894078-B8DC-45C1-960C-3DAE5AD17E01}" destId="{DBAE1473-3273-4662-BD22-D71491B6C33D}" srcOrd="5" destOrd="0" presId="urn:microsoft.com/office/officeart/2005/8/layout/cycle6"/>
    <dgm:cxn modelId="{84CE81EC-7F3C-4103-9D33-90B6133021D7}" type="presParOf" srcId="{3D894078-B8DC-45C1-960C-3DAE5AD17E01}" destId="{57CD5B72-7E07-47A5-BAB0-1B7F0734FE35}" srcOrd="6" destOrd="0" presId="urn:microsoft.com/office/officeart/2005/8/layout/cycle6"/>
    <dgm:cxn modelId="{AA31DD24-469F-48D5-B639-CA6A17E0D891}" type="presParOf" srcId="{3D894078-B8DC-45C1-960C-3DAE5AD17E01}" destId="{9FC4A1F7-CEE3-4718-B79D-02B77C9C214C}" srcOrd="7" destOrd="0" presId="urn:microsoft.com/office/officeart/2005/8/layout/cycle6"/>
    <dgm:cxn modelId="{79AE2B54-EC9A-4348-8113-64F1C423CDE1}" type="presParOf" srcId="{3D894078-B8DC-45C1-960C-3DAE5AD17E01}" destId="{37C67102-ED2C-4424-8192-2863568D2222}" srcOrd="8" destOrd="0" presId="urn:microsoft.com/office/officeart/2005/8/layout/cycle6"/>
    <dgm:cxn modelId="{C5194095-1009-42C4-B702-63E489F33BE8}" type="presParOf" srcId="{3D894078-B8DC-45C1-960C-3DAE5AD17E01}" destId="{E708561F-889F-47B7-8950-CDD54B189602}" srcOrd="9" destOrd="0" presId="urn:microsoft.com/office/officeart/2005/8/layout/cycle6"/>
    <dgm:cxn modelId="{AA8EE4DF-9E94-413B-8FD7-F24267CDEB1D}" type="presParOf" srcId="{3D894078-B8DC-45C1-960C-3DAE5AD17E01}" destId="{945B2633-EDD1-49B7-8577-C7F20C9ED314}" srcOrd="10" destOrd="0" presId="urn:microsoft.com/office/officeart/2005/8/layout/cycle6"/>
    <dgm:cxn modelId="{82A964E0-584C-4146-819F-21925A3AFA76}" type="presParOf" srcId="{3D894078-B8DC-45C1-960C-3DAE5AD17E01}" destId="{00645938-237A-428E-9E4A-EF37D3B1FA92}" srcOrd="11" destOrd="0" presId="urn:microsoft.com/office/officeart/2005/8/layout/cycle6"/>
    <dgm:cxn modelId="{E5F63E98-0768-4EA8-AED6-EB63B1221D2B}" type="presParOf" srcId="{3D894078-B8DC-45C1-960C-3DAE5AD17E01}" destId="{C8EDD0AD-D922-48B3-A825-BA396B24B65C}" srcOrd="12" destOrd="0" presId="urn:microsoft.com/office/officeart/2005/8/layout/cycle6"/>
    <dgm:cxn modelId="{E75E6F03-F059-4A38-9114-B2C2152B12A3}" type="presParOf" srcId="{3D894078-B8DC-45C1-960C-3DAE5AD17E01}" destId="{95B637BD-0D05-4E05-8687-34584D88D537}" srcOrd="13" destOrd="0" presId="urn:microsoft.com/office/officeart/2005/8/layout/cycle6"/>
    <dgm:cxn modelId="{0A1A37CB-01F9-46A9-A1F8-564DAEAF2791}" type="presParOf" srcId="{3D894078-B8DC-45C1-960C-3DAE5AD17E01}" destId="{1B72CD2D-1CBD-4DAF-A2DE-5BB007D55CF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517F2-8323-4DFD-B47F-EA6297E3D47F}">
      <dsp:nvSpPr>
        <dsp:cNvPr id="0" name=""/>
        <dsp:cNvSpPr/>
      </dsp:nvSpPr>
      <dsp:spPr>
        <a:xfrm>
          <a:off x="-4565694" y="-700186"/>
          <a:ext cx="5439828" cy="5439828"/>
        </a:xfrm>
        <a:prstGeom prst="blockArc">
          <a:avLst>
            <a:gd name="adj1" fmla="val 18900000"/>
            <a:gd name="adj2" fmla="val 2700000"/>
            <a:gd name="adj3" fmla="val 397"/>
          </a:avLst>
        </a:pr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6DD078-7CEC-4707-92A9-A37E85C81015}">
      <dsp:nvSpPr>
        <dsp:cNvPr id="0" name=""/>
        <dsp:cNvSpPr/>
      </dsp:nvSpPr>
      <dsp:spPr>
        <a:xfrm>
          <a:off x="283367" y="183633"/>
          <a:ext cx="9568705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Education statistics for children and youth in foster care</a:t>
          </a:r>
        </a:p>
      </dsp:txBody>
      <dsp:txXfrm>
        <a:off x="283367" y="183633"/>
        <a:ext cx="9568705" cy="367105"/>
      </dsp:txXfrm>
    </dsp:sp>
    <dsp:sp modelId="{BC4CC3BD-0F02-40F1-B8C9-9A5A9E44CB2F}">
      <dsp:nvSpPr>
        <dsp:cNvPr id="0" name=""/>
        <dsp:cNvSpPr/>
      </dsp:nvSpPr>
      <dsp:spPr>
        <a:xfrm>
          <a:off x="53926" y="137745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C70784-D004-4AAF-A749-310498A38DAB}">
      <dsp:nvSpPr>
        <dsp:cNvPr id="0" name=""/>
        <dsp:cNvSpPr/>
      </dsp:nvSpPr>
      <dsp:spPr>
        <a:xfrm>
          <a:off x="615815" y="734615"/>
          <a:ext cx="9236258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Ensuring Educational Stability</a:t>
          </a:r>
        </a:p>
      </dsp:txBody>
      <dsp:txXfrm>
        <a:off x="615815" y="734615"/>
        <a:ext cx="9236258" cy="367105"/>
      </dsp:txXfrm>
    </dsp:sp>
    <dsp:sp modelId="{C5980C2E-E360-4BDD-B26A-D2F2BD6FF628}">
      <dsp:nvSpPr>
        <dsp:cNvPr id="0" name=""/>
        <dsp:cNvSpPr/>
      </dsp:nvSpPr>
      <dsp:spPr>
        <a:xfrm>
          <a:off x="386373" y="688727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E0CB20-6D2B-4030-A04C-5CADCA69487D}">
      <dsp:nvSpPr>
        <dsp:cNvPr id="0" name=""/>
        <dsp:cNvSpPr/>
      </dsp:nvSpPr>
      <dsp:spPr>
        <a:xfrm>
          <a:off x="797994" y="1285193"/>
          <a:ext cx="9054078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Academic Supports and DCFS Policy</a:t>
          </a:r>
        </a:p>
      </dsp:txBody>
      <dsp:txXfrm>
        <a:off x="797994" y="1285193"/>
        <a:ext cx="9054078" cy="367105"/>
      </dsp:txXfrm>
    </dsp:sp>
    <dsp:sp modelId="{40631501-908F-4B74-AB4E-F62B22D2B4F9}">
      <dsp:nvSpPr>
        <dsp:cNvPr id="0" name=""/>
        <dsp:cNvSpPr/>
      </dsp:nvSpPr>
      <dsp:spPr>
        <a:xfrm>
          <a:off x="568553" y="1239305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BE8E6-487D-4644-A5BC-6EA3F0AB4B8A}">
      <dsp:nvSpPr>
        <dsp:cNvPr id="0" name=""/>
        <dsp:cNvSpPr/>
      </dsp:nvSpPr>
      <dsp:spPr>
        <a:xfrm>
          <a:off x="856162" y="1836175"/>
          <a:ext cx="8995910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Section 504 and Special Education</a:t>
          </a:r>
        </a:p>
      </dsp:txBody>
      <dsp:txXfrm>
        <a:off x="856162" y="1836175"/>
        <a:ext cx="8995910" cy="367105"/>
      </dsp:txXfrm>
    </dsp:sp>
    <dsp:sp modelId="{B6BEC246-D6C6-4DAB-87F3-C766BB3C4416}">
      <dsp:nvSpPr>
        <dsp:cNvPr id="0" name=""/>
        <dsp:cNvSpPr/>
      </dsp:nvSpPr>
      <dsp:spPr>
        <a:xfrm>
          <a:off x="626721" y="1790286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7055E6-2BA0-4AAF-92B4-CF634450DF4A}">
      <dsp:nvSpPr>
        <dsp:cNvPr id="0" name=""/>
        <dsp:cNvSpPr/>
      </dsp:nvSpPr>
      <dsp:spPr>
        <a:xfrm>
          <a:off x="797994" y="2387156"/>
          <a:ext cx="9054078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Dispute Resolution Process</a:t>
          </a:r>
        </a:p>
      </dsp:txBody>
      <dsp:txXfrm>
        <a:off x="797994" y="2387156"/>
        <a:ext cx="9054078" cy="367105"/>
      </dsp:txXfrm>
    </dsp:sp>
    <dsp:sp modelId="{D1483ADC-0B9A-484D-9307-FC906AFA704B}">
      <dsp:nvSpPr>
        <dsp:cNvPr id="0" name=""/>
        <dsp:cNvSpPr/>
      </dsp:nvSpPr>
      <dsp:spPr>
        <a:xfrm>
          <a:off x="568553" y="2341268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CC812-9FF3-46F3-9FC6-108FEBED4932}">
      <dsp:nvSpPr>
        <dsp:cNvPr id="0" name=""/>
        <dsp:cNvSpPr/>
      </dsp:nvSpPr>
      <dsp:spPr>
        <a:xfrm>
          <a:off x="615815" y="2937734"/>
          <a:ext cx="9236258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Resources</a:t>
          </a:r>
        </a:p>
      </dsp:txBody>
      <dsp:txXfrm>
        <a:off x="615815" y="2937734"/>
        <a:ext cx="9236258" cy="367105"/>
      </dsp:txXfrm>
    </dsp:sp>
    <dsp:sp modelId="{9C222AD7-0E17-4D79-9CB9-465EF35A8727}">
      <dsp:nvSpPr>
        <dsp:cNvPr id="0" name=""/>
        <dsp:cNvSpPr/>
      </dsp:nvSpPr>
      <dsp:spPr>
        <a:xfrm>
          <a:off x="386373" y="2891846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6000C-7C66-401E-847E-B27E7697353C}">
      <dsp:nvSpPr>
        <dsp:cNvPr id="0" name=""/>
        <dsp:cNvSpPr/>
      </dsp:nvSpPr>
      <dsp:spPr>
        <a:xfrm>
          <a:off x="283367" y="3488716"/>
          <a:ext cx="9568705" cy="36710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390" tIns="48260" rIns="48260" bIns="4826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Questions</a:t>
          </a:r>
        </a:p>
      </dsp:txBody>
      <dsp:txXfrm>
        <a:off x="283367" y="3488716"/>
        <a:ext cx="9568705" cy="367105"/>
      </dsp:txXfrm>
    </dsp:sp>
    <dsp:sp modelId="{504212E4-7F0F-49B3-9100-97544FE3D060}">
      <dsp:nvSpPr>
        <dsp:cNvPr id="0" name=""/>
        <dsp:cNvSpPr/>
      </dsp:nvSpPr>
      <dsp:spPr>
        <a:xfrm>
          <a:off x="53926" y="3442828"/>
          <a:ext cx="458882" cy="4588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6AE36-6F78-4255-BEC4-2AF21442EB68}">
      <dsp:nvSpPr>
        <dsp:cNvPr id="0" name=""/>
        <dsp:cNvSpPr/>
      </dsp:nvSpPr>
      <dsp:spPr>
        <a:xfrm>
          <a:off x="261587" y="2226896"/>
          <a:ext cx="986468" cy="98646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3E093753-7A2F-4942-9416-FEB21986D035}">
      <dsp:nvSpPr>
        <dsp:cNvPr id="0" name=""/>
        <dsp:cNvSpPr/>
      </dsp:nvSpPr>
      <dsp:spPr>
        <a:xfrm>
          <a:off x="754821" y="2226896"/>
          <a:ext cx="5263171" cy="98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the student has a </a:t>
          </a:r>
          <a:r>
            <a:rPr lang="en-US" sz="1400" b="1" kern="1200" dirty="0"/>
            <a:t>disability </a:t>
          </a:r>
          <a:r>
            <a:rPr lang="en-US" sz="1400" kern="1200" dirty="0"/>
            <a:t>that affects the student’s </a:t>
          </a:r>
          <a:r>
            <a:rPr lang="en-US" sz="1400" b="1" kern="1200" dirty="0"/>
            <a:t>educational performance </a:t>
          </a:r>
          <a:r>
            <a:rPr lang="en-US" sz="1400" kern="1200" dirty="0"/>
            <a:t>and/or </a:t>
          </a:r>
          <a:r>
            <a:rPr lang="en-US" sz="1400" b="1" kern="1200" dirty="0"/>
            <a:t>ability to learn and benefit from the general education instruction</a:t>
          </a:r>
          <a:r>
            <a:rPr lang="en-US" sz="1400" kern="1200" dirty="0"/>
            <a:t>, then the student qualifies for special education or related services and needs an Individualized Education Program (IEP) under the IDEA</a:t>
          </a:r>
        </a:p>
      </dsp:txBody>
      <dsp:txXfrm>
        <a:off x="754821" y="2226896"/>
        <a:ext cx="5263171" cy="986468"/>
      </dsp:txXfrm>
    </dsp:sp>
    <dsp:sp modelId="{31BACBDA-58E5-4418-8491-598AACEF303C}">
      <dsp:nvSpPr>
        <dsp:cNvPr id="0" name=""/>
        <dsp:cNvSpPr/>
      </dsp:nvSpPr>
      <dsp:spPr>
        <a:xfrm>
          <a:off x="261587" y="3213364"/>
          <a:ext cx="986468" cy="98646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37CEA39C-CDBE-4ABA-B92D-AD06C9537906}">
      <dsp:nvSpPr>
        <dsp:cNvPr id="0" name=""/>
        <dsp:cNvSpPr/>
      </dsp:nvSpPr>
      <dsp:spPr>
        <a:xfrm>
          <a:off x="754821" y="3213364"/>
          <a:ext cx="5263171" cy="98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the student has a </a:t>
          </a:r>
          <a:r>
            <a:rPr lang="en-US" sz="1400" b="1" kern="1200" dirty="0"/>
            <a:t>disability/impairment </a:t>
          </a:r>
          <a:r>
            <a:rPr lang="en-US" sz="1400" kern="1200" dirty="0"/>
            <a:t>that substantially limits the student’s </a:t>
          </a:r>
          <a:r>
            <a:rPr lang="en-US" sz="1400" b="1" kern="1200" dirty="0"/>
            <a:t>access to his or her education</a:t>
          </a:r>
          <a:r>
            <a:rPr lang="en-US" sz="1400" kern="1200" dirty="0"/>
            <a:t>, then the student qualifies for accommodations to meet his or her needs under Section 504</a:t>
          </a:r>
        </a:p>
      </dsp:txBody>
      <dsp:txXfrm>
        <a:off x="754821" y="3213364"/>
        <a:ext cx="5263171" cy="986468"/>
      </dsp:txXfrm>
    </dsp:sp>
    <dsp:sp modelId="{034BA50F-0A29-494D-8B3D-AFC2DEBFA231}">
      <dsp:nvSpPr>
        <dsp:cNvPr id="0" name=""/>
        <dsp:cNvSpPr/>
      </dsp:nvSpPr>
      <dsp:spPr>
        <a:xfrm>
          <a:off x="261587" y="4199833"/>
          <a:ext cx="986468" cy="98646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186261C3-B8D0-4E87-BE5B-2D70AE9FEE43}">
      <dsp:nvSpPr>
        <dsp:cNvPr id="0" name=""/>
        <dsp:cNvSpPr/>
      </dsp:nvSpPr>
      <dsp:spPr>
        <a:xfrm>
          <a:off x="754821" y="4199833"/>
          <a:ext cx="5263171" cy="98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If you aren’t sure, check the PACE report for recommendations for further testing for educational services</a:t>
          </a:r>
        </a:p>
      </dsp:txBody>
      <dsp:txXfrm>
        <a:off x="754821" y="4199833"/>
        <a:ext cx="5263171" cy="986468"/>
      </dsp:txXfrm>
    </dsp:sp>
    <dsp:sp modelId="{E4FEB124-AEDB-465C-B02A-377B03AFF2DE}">
      <dsp:nvSpPr>
        <dsp:cNvPr id="0" name=""/>
        <dsp:cNvSpPr/>
      </dsp:nvSpPr>
      <dsp:spPr>
        <a:xfrm>
          <a:off x="261587" y="5186302"/>
          <a:ext cx="986468" cy="986468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017A6D3-9A50-465E-A89C-1F262C00B667}">
      <dsp:nvSpPr>
        <dsp:cNvPr id="0" name=""/>
        <dsp:cNvSpPr/>
      </dsp:nvSpPr>
      <dsp:spPr>
        <a:xfrm>
          <a:off x="754821" y="5186302"/>
          <a:ext cx="5263171" cy="9864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7780" rIns="0" bIns="1778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Anyone who is concerned can make a referral for supports under IDEA and Section 504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754821" y="5186302"/>
        <a:ext cx="5263171" cy="98646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56951-3EB6-43FF-B3AE-C560BA793EBD}">
      <dsp:nvSpPr>
        <dsp:cNvPr id="0" name=""/>
        <dsp:cNvSpPr/>
      </dsp:nvSpPr>
      <dsp:spPr>
        <a:xfrm>
          <a:off x="4274207" y="1828192"/>
          <a:ext cx="1758621" cy="156702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Has a </a:t>
          </a:r>
          <a:r>
            <a:rPr lang="en-US" sz="1400" b="1" i="1" u="sng" kern="1200" dirty="0"/>
            <a:t>physical or mental impairment</a:t>
          </a:r>
          <a:r>
            <a:rPr lang="en-US" sz="1400" b="1" i="1" u="none" kern="1200" dirty="0"/>
            <a:t> </a:t>
          </a:r>
          <a:r>
            <a:rPr lang="en-US" sz="1400" kern="1200" dirty="0"/>
            <a:t>which </a:t>
          </a:r>
          <a:r>
            <a:rPr lang="en-US" sz="1400" u="sng" kern="1200" dirty="0"/>
            <a:t>substantially</a:t>
          </a:r>
          <a:r>
            <a:rPr lang="en-US" sz="1400" kern="1200" dirty="0"/>
            <a:t> limits a life activity (learning)</a:t>
          </a:r>
        </a:p>
      </dsp:txBody>
      <dsp:txXfrm>
        <a:off x="4350703" y="1904688"/>
        <a:ext cx="1605629" cy="1414030"/>
      </dsp:txXfrm>
    </dsp:sp>
    <dsp:sp modelId="{665611D0-D41E-4F7A-94AF-E3790D6DFBDF}">
      <dsp:nvSpPr>
        <dsp:cNvPr id="0" name=""/>
        <dsp:cNvSpPr/>
      </dsp:nvSpPr>
      <dsp:spPr>
        <a:xfrm rot="16200000">
          <a:off x="4764598" y="1439273"/>
          <a:ext cx="7778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83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0A5D9-8E97-4D0F-8651-F6D497E80859}">
      <dsp:nvSpPr>
        <dsp:cNvPr id="0" name=""/>
        <dsp:cNvSpPr/>
      </dsp:nvSpPr>
      <dsp:spPr>
        <a:xfrm>
          <a:off x="4628565" y="448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Asthma</a:t>
          </a:r>
        </a:p>
      </dsp:txBody>
      <dsp:txXfrm>
        <a:off x="4679817" y="51700"/>
        <a:ext cx="947400" cy="947400"/>
      </dsp:txXfrm>
    </dsp:sp>
    <dsp:sp modelId="{5126EB5E-CF68-49C7-9A7D-743F7C7422F1}">
      <dsp:nvSpPr>
        <dsp:cNvPr id="0" name=""/>
        <dsp:cNvSpPr/>
      </dsp:nvSpPr>
      <dsp:spPr>
        <a:xfrm rot="19800000">
          <a:off x="6001693" y="1987833"/>
          <a:ext cx="4647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479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0CA30-4BA0-4C04-B77B-12EAB45C1174}">
      <dsp:nvSpPr>
        <dsp:cNvPr id="0" name=""/>
        <dsp:cNvSpPr/>
      </dsp:nvSpPr>
      <dsp:spPr>
        <a:xfrm>
          <a:off x="6435356" y="1043599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Diabetes</a:t>
          </a:r>
        </a:p>
      </dsp:txBody>
      <dsp:txXfrm>
        <a:off x="6486608" y="1094851"/>
        <a:ext cx="947400" cy="947400"/>
      </dsp:txXfrm>
    </dsp:sp>
    <dsp:sp modelId="{43CEBEB0-49BF-4626-BC59-6A195132859D}">
      <dsp:nvSpPr>
        <dsp:cNvPr id="0" name=""/>
        <dsp:cNvSpPr/>
      </dsp:nvSpPr>
      <dsp:spPr>
        <a:xfrm rot="1800000">
          <a:off x="6001693" y="3235573"/>
          <a:ext cx="4647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479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69941B-74FA-44D1-A553-BD9F1FA7398E}">
      <dsp:nvSpPr>
        <dsp:cNvPr id="0" name=""/>
        <dsp:cNvSpPr/>
      </dsp:nvSpPr>
      <dsp:spPr>
        <a:xfrm>
          <a:off x="6435356" y="3129902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ADD/ ADHD</a:t>
          </a:r>
        </a:p>
      </dsp:txBody>
      <dsp:txXfrm>
        <a:off x="6486608" y="3181154"/>
        <a:ext cx="947400" cy="947400"/>
      </dsp:txXfrm>
    </dsp:sp>
    <dsp:sp modelId="{BA07AC35-5BC5-4BBE-9729-3C7EE347FBF1}">
      <dsp:nvSpPr>
        <dsp:cNvPr id="0" name=""/>
        <dsp:cNvSpPr/>
      </dsp:nvSpPr>
      <dsp:spPr>
        <a:xfrm rot="5400000">
          <a:off x="4764598" y="3784133"/>
          <a:ext cx="7778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7783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681E45-D36A-458B-9D91-B40C600E2766}">
      <dsp:nvSpPr>
        <dsp:cNvPr id="0" name=""/>
        <dsp:cNvSpPr/>
      </dsp:nvSpPr>
      <dsp:spPr>
        <a:xfrm>
          <a:off x="4628565" y="4173053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Obesity, if underlying medical condition</a:t>
          </a:r>
        </a:p>
      </dsp:txBody>
      <dsp:txXfrm>
        <a:off x="4679817" y="4224305"/>
        <a:ext cx="947400" cy="947400"/>
      </dsp:txXfrm>
    </dsp:sp>
    <dsp:sp modelId="{F8276C01-80C2-4393-9D1D-A50F84875EEC}">
      <dsp:nvSpPr>
        <dsp:cNvPr id="0" name=""/>
        <dsp:cNvSpPr/>
      </dsp:nvSpPr>
      <dsp:spPr>
        <a:xfrm rot="9000000">
          <a:off x="3840544" y="3235573"/>
          <a:ext cx="4647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479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3F890B-D6C7-42F0-9AC3-93D931706065}">
      <dsp:nvSpPr>
        <dsp:cNvPr id="0" name=""/>
        <dsp:cNvSpPr/>
      </dsp:nvSpPr>
      <dsp:spPr>
        <a:xfrm>
          <a:off x="2821774" y="3129902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Epilepsy</a:t>
          </a:r>
        </a:p>
      </dsp:txBody>
      <dsp:txXfrm>
        <a:off x="2873026" y="3181154"/>
        <a:ext cx="947400" cy="947400"/>
      </dsp:txXfrm>
    </dsp:sp>
    <dsp:sp modelId="{31F6EE39-FF38-41B4-8092-E3DFD33E6AE5}">
      <dsp:nvSpPr>
        <dsp:cNvPr id="0" name=""/>
        <dsp:cNvSpPr/>
      </dsp:nvSpPr>
      <dsp:spPr>
        <a:xfrm rot="12600000">
          <a:off x="3840544" y="1987833"/>
          <a:ext cx="46479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4798" y="0"/>
              </a:lnTo>
            </a:path>
          </a:pathLst>
        </a:custGeom>
        <a:noFill/>
        <a:ln w="19050" cap="rnd" cmpd="sng" algn="ctr">
          <a:solidFill>
            <a:schemeClr val="accent5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28B4F2-748B-4029-BB75-BE15CF22B6AA}">
      <dsp:nvSpPr>
        <dsp:cNvPr id="0" name=""/>
        <dsp:cNvSpPr/>
      </dsp:nvSpPr>
      <dsp:spPr>
        <a:xfrm>
          <a:off x="2821774" y="1043599"/>
          <a:ext cx="1049904" cy="10499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Temporary disability impairment, like broken leg or illness</a:t>
          </a:r>
        </a:p>
      </dsp:txBody>
      <dsp:txXfrm>
        <a:off x="2873026" y="1094851"/>
        <a:ext cx="947400" cy="9474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F05F11-B211-4B5B-B851-814667B0A1AA}">
      <dsp:nvSpPr>
        <dsp:cNvPr id="0" name=""/>
        <dsp:cNvSpPr/>
      </dsp:nvSpPr>
      <dsp:spPr>
        <a:xfrm rot="5400000">
          <a:off x="915433" y="1092387"/>
          <a:ext cx="1884959" cy="31365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FECD9D-6E07-4795-9FD6-0C2DF096E6ED}">
      <dsp:nvSpPr>
        <dsp:cNvPr id="0" name=""/>
        <dsp:cNvSpPr/>
      </dsp:nvSpPr>
      <dsp:spPr>
        <a:xfrm>
          <a:off x="600787" y="2029534"/>
          <a:ext cx="2831677" cy="248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Make a </a:t>
          </a:r>
          <a:r>
            <a:rPr lang="en-US" sz="1700" u="sng" kern="1200" dirty="0"/>
            <a:t>written request</a:t>
          </a:r>
          <a:r>
            <a:rPr lang="en-US" sz="1700" u="none" kern="1200" dirty="0"/>
            <a:t> </a:t>
          </a:r>
          <a:r>
            <a:rPr lang="en-US" sz="1700" kern="1200" dirty="0"/>
            <a:t>to the school, and a referral conference is held, which the parent attends.</a:t>
          </a:r>
        </a:p>
      </dsp:txBody>
      <dsp:txXfrm>
        <a:off x="600787" y="2029534"/>
        <a:ext cx="2831677" cy="2482131"/>
      </dsp:txXfrm>
    </dsp:sp>
    <dsp:sp modelId="{E054CBCD-EA4E-4D5A-8422-3230F68A3D5E}">
      <dsp:nvSpPr>
        <dsp:cNvPr id="0" name=""/>
        <dsp:cNvSpPr/>
      </dsp:nvSpPr>
      <dsp:spPr>
        <a:xfrm>
          <a:off x="2898185" y="861472"/>
          <a:ext cx="534278" cy="5342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398089"/>
                <a:satOff val="-3493"/>
                <a:lumOff val="2745"/>
                <a:alphaOff val="0"/>
                <a:tint val="96000"/>
                <a:lumMod val="104000"/>
              </a:schemeClr>
            </a:gs>
            <a:gs pos="100000">
              <a:schemeClr val="accent5">
                <a:hueOff val="398089"/>
                <a:satOff val="-3493"/>
                <a:lumOff val="2745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398089"/>
              <a:satOff val="-3493"/>
              <a:lumOff val="2745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3DD4F1-6B1B-4142-BDB2-9980ACCF0781}">
      <dsp:nvSpPr>
        <dsp:cNvPr id="0" name=""/>
        <dsp:cNvSpPr/>
      </dsp:nvSpPr>
      <dsp:spPr>
        <a:xfrm rot="5400000">
          <a:off x="4381959" y="234592"/>
          <a:ext cx="1884959" cy="31365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796177"/>
                <a:satOff val="-6986"/>
                <a:lumOff val="5490"/>
                <a:alphaOff val="0"/>
                <a:tint val="96000"/>
                <a:lumMod val="104000"/>
              </a:schemeClr>
            </a:gs>
            <a:gs pos="100000">
              <a:schemeClr val="accent5">
                <a:hueOff val="796177"/>
                <a:satOff val="-6986"/>
                <a:lumOff val="549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796177"/>
              <a:satOff val="-6986"/>
              <a:lumOff val="549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C4C39F-F6C4-4A10-8D6D-13A388B5D449}">
      <dsp:nvSpPr>
        <dsp:cNvPr id="0" name=""/>
        <dsp:cNvSpPr/>
      </dsp:nvSpPr>
      <dsp:spPr>
        <a:xfrm>
          <a:off x="4067313" y="1171739"/>
          <a:ext cx="2831677" cy="248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The 504 coordinator </a:t>
          </a:r>
          <a:r>
            <a:rPr lang="en-US" sz="1700" u="sng" kern="1200" dirty="0"/>
            <a:t>gathers information </a:t>
          </a:r>
          <a:r>
            <a:rPr lang="en-US" sz="1700" kern="1200" dirty="0"/>
            <a:t>from a variety of sources. NO testing required. 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300" u="sng" kern="1200" dirty="0"/>
            <a:t>Sources</a:t>
          </a:r>
          <a:r>
            <a:rPr lang="en-US" sz="1300" kern="1200" dirty="0"/>
            <a:t>: grades, disciplinary referrals, health information, language surveys, parent information, standardized test scores, teacher comments &amp; recommendations, attendance records, observation</a:t>
          </a:r>
        </a:p>
      </dsp:txBody>
      <dsp:txXfrm>
        <a:off x="4067313" y="1171739"/>
        <a:ext cx="2831677" cy="2482131"/>
      </dsp:txXfrm>
    </dsp:sp>
    <dsp:sp modelId="{95DF3DAE-F69B-47AD-9644-1617D8BEF042}">
      <dsp:nvSpPr>
        <dsp:cNvPr id="0" name=""/>
        <dsp:cNvSpPr/>
      </dsp:nvSpPr>
      <dsp:spPr>
        <a:xfrm>
          <a:off x="6364711" y="3677"/>
          <a:ext cx="534278" cy="534278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5">
                <a:hueOff val="1194266"/>
                <a:satOff val="-10480"/>
                <a:lumOff val="8235"/>
                <a:alphaOff val="0"/>
                <a:tint val="96000"/>
                <a:lumMod val="104000"/>
              </a:schemeClr>
            </a:gs>
            <a:gs pos="100000">
              <a:schemeClr val="accent5">
                <a:hueOff val="1194266"/>
                <a:satOff val="-10480"/>
                <a:lumOff val="8235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1194266"/>
              <a:satOff val="-10480"/>
              <a:lumOff val="8235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45DDBB-2C55-4680-8C5E-7D33D5434DAF}">
      <dsp:nvSpPr>
        <dsp:cNvPr id="0" name=""/>
        <dsp:cNvSpPr/>
      </dsp:nvSpPr>
      <dsp:spPr>
        <a:xfrm rot="5400000">
          <a:off x="7848485" y="-623202"/>
          <a:ext cx="1884959" cy="313653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5">
                <a:hueOff val="1592355"/>
                <a:satOff val="-13973"/>
                <a:lumOff val="10980"/>
                <a:alphaOff val="0"/>
                <a:tint val="96000"/>
                <a:lumMod val="104000"/>
              </a:schemeClr>
            </a:gs>
            <a:gs pos="100000">
              <a:schemeClr val="accent5">
                <a:hueOff val="1592355"/>
                <a:satOff val="-13973"/>
                <a:lumOff val="1098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5">
              <a:hueOff val="1592355"/>
              <a:satOff val="-13973"/>
              <a:lumOff val="1098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79DD3E-BF23-43DC-BF7C-E4E4C7520BAC}">
      <dsp:nvSpPr>
        <dsp:cNvPr id="0" name=""/>
        <dsp:cNvSpPr/>
      </dsp:nvSpPr>
      <dsp:spPr>
        <a:xfrm>
          <a:off x="7533839" y="313943"/>
          <a:ext cx="2831677" cy="24821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Placement Conference is held (includes the parent) and a supportive accommodation plan is put in place w/ in 30 days.</a:t>
          </a:r>
        </a:p>
      </dsp:txBody>
      <dsp:txXfrm>
        <a:off x="7533839" y="313943"/>
        <a:ext cx="2831677" cy="248213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AC6B-3C91-47CF-B043-B78A4C7355D5}">
      <dsp:nvSpPr>
        <dsp:cNvPr id="0" name=""/>
        <dsp:cNvSpPr/>
      </dsp:nvSpPr>
      <dsp:spPr>
        <a:xfrm>
          <a:off x="0" y="2354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57A69E-41D2-48DC-B239-8A02387EDAE9}">
      <dsp:nvSpPr>
        <dsp:cNvPr id="0" name=""/>
        <dsp:cNvSpPr/>
      </dsp:nvSpPr>
      <dsp:spPr>
        <a:xfrm>
          <a:off x="0" y="2354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Autism</a:t>
          </a:r>
          <a:endParaRPr lang="en-US" sz="1400" kern="1200" dirty="0"/>
        </a:p>
      </dsp:txBody>
      <dsp:txXfrm>
        <a:off x="0" y="2354"/>
        <a:ext cx="6654742" cy="401462"/>
      </dsp:txXfrm>
    </dsp:sp>
    <dsp:sp modelId="{6360C8D9-F09A-4950-BB9D-766684FCDB95}">
      <dsp:nvSpPr>
        <dsp:cNvPr id="0" name=""/>
        <dsp:cNvSpPr/>
      </dsp:nvSpPr>
      <dsp:spPr>
        <a:xfrm>
          <a:off x="0" y="403816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A6AB68-4F69-4BF4-A3DF-6ED4C318D6F5}">
      <dsp:nvSpPr>
        <dsp:cNvPr id="0" name=""/>
        <dsp:cNvSpPr/>
      </dsp:nvSpPr>
      <dsp:spPr>
        <a:xfrm>
          <a:off x="0" y="403816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Speech or Language  (communication disorder)</a:t>
          </a:r>
          <a:endParaRPr lang="en-US" sz="1400" kern="1200" dirty="0"/>
        </a:p>
      </dsp:txBody>
      <dsp:txXfrm>
        <a:off x="0" y="403816"/>
        <a:ext cx="6654742" cy="401462"/>
      </dsp:txXfrm>
    </dsp:sp>
    <dsp:sp modelId="{C2D98C4B-D234-4CA4-B131-DE9CD7086008}">
      <dsp:nvSpPr>
        <dsp:cNvPr id="0" name=""/>
        <dsp:cNvSpPr/>
      </dsp:nvSpPr>
      <dsp:spPr>
        <a:xfrm>
          <a:off x="0" y="805279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C8D80-8EEF-49D5-8C47-6B6CE4615806}">
      <dsp:nvSpPr>
        <dsp:cNvPr id="0" name=""/>
        <dsp:cNvSpPr/>
      </dsp:nvSpPr>
      <dsp:spPr>
        <a:xfrm>
          <a:off x="0" y="805279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Dyslexia</a:t>
          </a:r>
          <a:endParaRPr lang="en-US" sz="1400" kern="1200" dirty="0"/>
        </a:p>
      </dsp:txBody>
      <dsp:txXfrm>
        <a:off x="0" y="805279"/>
        <a:ext cx="6654742" cy="401462"/>
      </dsp:txXfrm>
    </dsp:sp>
    <dsp:sp modelId="{E7732D8B-97C0-44B3-A7F7-B83CA0A2A961}">
      <dsp:nvSpPr>
        <dsp:cNvPr id="0" name=""/>
        <dsp:cNvSpPr/>
      </dsp:nvSpPr>
      <dsp:spPr>
        <a:xfrm>
          <a:off x="0" y="1206741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F290DB-8F8C-49E3-BD86-B25DF55C7600}">
      <dsp:nvSpPr>
        <dsp:cNvPr id="0" name=""/>
        <dsp:cNvSpPr/>
      </dsp:nvSpPr>
      <dsp:spPr>
        <a:xfrm>
          <a:off x="0" y="1206741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Emotional Disturbance (severe social deficit) </a:t>
          </a:r>
          <a:endParaRPr lang="en-US" sz="1400" kern="1200" dirty="0"/>
        </a:p>
      </dsp:txBody>
      <dsp:txXfrm>
        <a:off x="0" y="1206741"/>
        <a:ext cx="6654742" cy="401462"/>
      </dsp:txXfrm>
    </dsp:sp>
    <dsp:sp modelId="{4CB84077-599B-4B0B-8915-490F701F604A}">
      <dsp:nvSpPr>
        <dsp:cNvPr id="0" name=""/>
        <dsp:cNvSpPr/>
      </dsp:nvSpPr>
      <dsp:spPr>
        <a:xfrm>
          <a:off x="0" y="1608203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779E0-B829-4680-AAFB-B653A35A09F2}">
      <dsp:nvSpPr>
        <dsp:cNvPr id="0" name=""/>
        <dsp:cNvSpPr/>
      </dsp:nvSpPr>
      <dsp:spPr>
        <a:xfrm>
          <a:off x="0" y="1608203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Orthopaedic</a:t>
          </a:r>
          <a:endParaRPr lang="en-US" sz="1400" kern="1200" dirty="0"/>
        </a:p>
      </dsp:txBody>
      <dsp:txXfrm>
        <a:off x="0" y="1608203"/>
        <a:ext cx="6654742" cy="401462"/>
      </dsp:txXfrm>
    </dsp:sp>
    <dsp:sp modelId="{1BA04115-C6B9-4AA8-BC4B-91DA9AD618E8}">
      <dsp:nvSpPr>
        <dsp:cNvPr id="0" name=""/>
        <dsp:cNvSpPr/>
      </dsp:nvSpPr>
      <dsp:spPr>
        <a:xfrm>
          <a:off x="0" y="2009665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FF4FF9-DB38-47FD-80E2-BFBBC2EFD05E}">
      <dsp:nvSpPr>
        <dsp:cNvPr id="0" name=""/>
        <dsp:cNvSpPr/>
      </dsp:nvSpPr>
      <dsp:spPr>
        <a:xfrm>
          <a:off x="0" y="2009665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Hearing Impairment</a:t>
          </a:r>
          <a:endParaRPr lang="en-US" sz="1400" kern="1200" dirty="0"/>
        </a:p>
      </dsp:txBody>
      <dsp:txXfrm>
        <a:off x="0" y="2009665"/>
        <a:ext cx="6654742" cy="401462"/>
      </dsp:txXfrm>
    </dsp:sp>
    <dsp:sp modelId="{2CF1C700-A7B6-439B-AA9C-739E36DE97EE}">
      <dsp:nvSpPr>
        <dsp:cNvPr id="0" name=""/>
        <dsp:cNvSpPr/>
      </dsp:nvSpPr>
      <dsp:spPr>
        <a:xfrm>
          <a:off x="0" y="2411127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BE014-9493-4644-9F59-3D2DC6E5471F}">
      <dsp:nvSpPr>
        <dsp:cNvPr id="0" name=""/>
        <dsp:cNvSpPr/>
      </dsp:nvSpPr>
      <dsp:spPr>
        <a:xfrm>
          <a:off x="0" y="2411128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Visual Impairment	</a:t>
          </a:r>
          <a:endParaRPr lang="en-US" sz="1400" kern="1200" dirty="0"/>
        </a:p>
      </dsp:txBody>
      <dsp:txXfrm>
        <a:off x="0" y="2411128"/>
        <a:ext cx="6654742" cy="401462"/>
      </dsp:txXfrm>
    </dsp:sp>
    <dsp:sp modelId="{4F73BB35-F754-4C7C-BB5D-A2B26F198C81}">
      <dsp:nvSpPr>
        <dsp:cNvPr id="0" name=""/>
        <dsp:cNvSpPr/>
      </dsp:nvSpPr>
      <dsp:spPr>
        <a:xfrm>
          <a:off x="0" y="2812590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400202-5A6D-422F-B0D2-F4B686B9A52E}">
      <dsp:nvSpPr>
        <dsp:cNvPr id="0" name=""/>
        <dsp:cNvSpPr/>
      </dsp:nvSpPr>
      <dsp:spPr>
        <a:xfrm>
          <a:off x="0" y="2812590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Traumatic Brain Injury 	         	</a:t>
          </a:r>
          <a:endParaRPr lang="en-US" sz="1400" kern="1200" dirty="0"/>
        </a:p>
      </dsp:txBody>
      <dsp:txXfrm>
        <a:off x="0" y="2812590"/>
        <a:ext cx="6654742" cy="401462"/>
      </dsp:txXfrm>
    </dsp:sp>
    <dsp:sp modelId="{99B5FC7B-E9DC-4043-A4A0-FA82154B79B3}">
      <dsp:nvSpPr>
        <dsp:cNvPr id="0" name=""/>
        <dsp:cNvSpPr/>
      </dsp:nvSpPr>
      <dsp:spPr>
        <a:xfrm>
          <a:off x="0" y="3214052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F17A5-1EE9-49B4-865E-E0E95AE70B8F}">
      <dsp:nvSpPr>
        <dsp:cNvPr id="0" name=""/>
        <dsp:cNvSpPr/>
      </dsp:nvSpPr>
      <dsp:spPr>
        <a:xfrm>
          <a:off x="0" y="3214052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Multiple Disabilities (Hearing &amp; vision)</a:t>
          </a:r>
          <a:endParaRPr lang="en-US" sz="1400" kern="1200" dirty="0"/>
        </a:p>
      </dsp:txBody>
      <dsp:txXfrm>
        <a:off x="0" y="3214052"/>
        <a:ext cx="6654742" cy="401462"/>
      </dsp:txXfrm>
    </dsp:sp>
    <dsp:sp modelId="{752791D8-F03D-474B-A627-8D1D32775BC4}">
      <dsp:nvSpPr>
        <dsp:cNvPr id="0" name=""/>
        <dsp:cNvSpPr/>
      </dsp:nvSpPr>
      <dsp:spPr>
        <a:xfrm>
          <a:off x="0" y="3615514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3A52C-C252-40CA-AE1F-635D91E4E231}">
      <dsp:nvSpPr>
        <dsp:cNvPr id="0" name=""/>
        <dsp:cNvSpPr/>
      </dsp:nvSpPr>
      <dsp:spPr>
        <a:xfrm>
          <a:off x="0" y="3615514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/>
            <a:t>O</a:t>
          </a:r>
          <a:r>
            <a:rPr lang="en-GB" sz="1400" i="1" kern="1200" dirty="0"/>
            <a:t>ther </a:t>
          </a:r>
          <a:r>
            <a:rPr lang="en-GB" sz="1400" b="1" i="1" kern="1200" dirty="0"/>
            <a:t>H</a:t>
          </a:r>
          <a:r>
            <a:rPr lang="en-GB" sz="1400" i="1" kern="1200" dirty="0"/>
            <a:t>ealth </a:t>
          </a:r>
          <a:r>
            <a:rPr lang="en-GB" sz="1400" b="1" i="1" kern="1200" dirty="0"/>
            <a:t>I</a:t>
          </a:r>
          <a:r>
            <a:rPr lang="en-GB" sz="1400" i="1" kern="1200" dirty="0"/>
            <a:t>mpairment (ex. </a:t>
          </a:r>
          <a:r>
            <a:rPr lang="en-GB" sz="1400" i="1" u="sng" kern="1200" dirty="0"/>
            <a:t>severe</a:t>
          </a:r>
          <a:r>
            <a:rPr lang="en-GB" sz="1400" i="1" kern="1200" dirty="0"/>
            <a:t> ADHD, health problem)</a:t>
          </a:r>
          <a:endParaRPr lang="en-US" sz="1400" kern="1200" dirty="0"/>
        </a:p>
      </dsp:txBody>
      <dsp:txXfrm>
        <a:off x="0" y="3615514"/>
        <a:ext cx="6654742" cy="401462"/>
      </dsp:txXfrm>
    </dsp:sp>
    <dsp:sp modelId="{C4A0FCF4-046F-4E44-813A-46E2444A2BD4}">
      <dsp:nvSpPr>
        <dsp:cNvPr id="0" name=""/>
        <dsp:cNvSpPr/>
      </dsp:nvSpPr>
      <dsp:spPr>
        <a:xfrm>
          <a:off x="0" y="4016976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2E646-5D0C-4AA2-A287-CC55078D7DB9}">
      <dsp:nvSpPr>
        <dsp:cNvPr id="0" name=""/>
        <dsp:cNvSpPr/>
      </dsp:nvSpPr>
      <dsp:spPr>
        <a:xfrm>
          <a:off x="0" y="4016976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i="1" kern="1200" dirty="0"/>
            <a:t>Developmental Delay (ex. comm., motor, social, emotional)</a:t>
          </a:r>
          <a:endParaRPr lang="en-US" sz="1400" kern="1200" dirty="0"/>
        </a:p>
      </dsp:txBody>
      <dsp:txXfrm>
        <a:off x="0" y="4016976"/>
        <a:ext cx="6654742" cy="401462"/>
      </dsp:txXfrm>
    </dsp:sp>
    <dsp:sp modelId="{A4790519-7CED-4A4E-80A5-D14FC521D624}">
      <dsp:nvSpPr>
        <dsp:cNvPr id="0" name=""/>
        <dsp:cNvSpPr/>
      </dsp:nvSpPr>
      <dsp:spPr>
        <a:xfrm>
          <a:off x="0" y="4418439"/>
          <a:ext cx="665474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FF73B3-FEFF-46B9-BEE0-F55DD985EA3D}">
      <dsp:nvSpPr>
        <dsp:cNvPr id="0" name=""/>
        <dsp:cNvSpPr/>
      </dsp:nvSpPr>
      <dsp:spPr>
        <a:xfrm>
          <a:off x="0" y="4418439"/>
          <a:ext cx="6654742" cy="4014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1" kern="1200" dirty="0"/>
            <a:t>S</a:t>
          </a:r>
          <a:r>
            <a:rPr lang="en-GB" sz="1400" i="1" kern="1200" dirty="0"/>
            <a:t>pecific </a:t>
          </a:r>
          <a:r>
            <a:rPr lang="en-GB" sz="1400" b="1" i="1" kern="1200" dirty="0"/>
            <a:t>L</a:t>
          </a:r>
          <a:r>
            <a:rPr lang="en-GB" sz="1400" i="1" kern="1200" dirty="0"/>
            <a:t>earning </a:t>
          </a:r>
          <a:r>
            <a:rPr lang="en-GB" sz="1400" b="1" i="1" kern="1200" dirty="0"/>
            <a:t>D</a:t>
          </a:r>
          <a:r>
            <a:rPr lang="en-GB" sz="1400" i="1" kern="1200" dirty="0"/>
            <a:t>isability (severe discrepancy between intellectual ability and achievement)</a:t>
          </a:r>
          <a:endParaRPr lang="en-US" sz="1400" kern="1200" dirty="0"/>
        </a:p>
      </dsp:txBody>
      <dsp:txXfrm>
        <a:off x="0" y="4418439"/>
        <a:ext cx="6654742" cy="40146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52D34-4978-475C-8D0F-3C5D757A9656}">
      <dsp:nvSpPr>
        <dsp:cNvPr id="0" name=""/>
        <dsp:cNvSpPr/>
      </dsp:nvSpPr>
      <dsp:spPr>
        <a:xfrm>
          <a:off x="0" y="0"/>
          <a:ext cx="6337989" cy="1775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Individualized Education Program </a:t>
          </a:r>
          <a:r>
            <a:rPr lang="en-GB" sz="1500" i="1" kern="1200"/>
            <a:t>(IEP) is a written plan based on the child’s individual needs reflected through test results.  An IEP is a plan that is developed to include academic goals, modifications, and supports to enable the child to receive his/her education in the regular education classroom. </a:t>
          </a:r>
          <a:endParaRPr lang="en-US" sz="1500" kern="1200"/>
        </a:p>
      </dsp:txBody>
      <dsp:txXfrm>
        <a:off x="52013" y="52013"/>
        <a:ext cx="4421697" cy="1671835"/>
      </dsp:txXfrm>
    </dsp:sp>
    <dsp:sp modelId="{CBBCBEA4-660D-410F-9A57-7F51938D5408}">
      <dsp:nvSpPr>
        <dsp:cNvPr id="0" name=""/>
        <dsp:cNvSpPr/>
      </dsp:nvSpPr>
      <dsp:spPr>
        <a:xfrm>
          <a:off x="559234" y="2071837"/>
          <a:ext cx="6337989" cy="1775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96177"/>
                <a:satOff val="-6986"/>
                <a:lumOff val="5490"/>
                <a:alphaOff val="0"/>
                <a:tint val="96000"/>
                <a:lumMod val="104000"/>
              </a:schemeClr>
            </a:gs>
            <a:gs pos="100000">
              <a:schemeClr val="accent5">
                <a:hueOff val="796177"/>
                <a:satOff val="-6986"/>
                <a:lumOff val="549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1" kern="1200" dirty="0"/>
            <a:t>The IEP may also include</a:t>
          </a:r>
          <a:endParaRPr lang="en-US" sz="15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i="1" kern="1200" dirty="0"/>
            <a:t>specialized transportation,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i="1" kern="1200" dirty="0"/>
            <a:t>related services,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i="1" kern="1200" dirty="0"/>
            <a:t>supplementary aids, and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i="1" kern="1200" dirty="0"/>
            <a:t>assistive technology.</a:t>
          </a:r>
          <a:endParaRPr lang="en-US" sz="1400" kern="1200" dirty="0"/>
        </a:p>
      </dsp:txBody>
      <dsp:txXfrm>
        <a:off x="611247" y="2123850"/>
        <a:ext cx="4520419" cy="1671835"/>
      </dsp:txXfrm>
    </dsp:sp>
    <dsp:sp modelId="{55C9383D-E1A5-42E7-9FD3-2D8128564BAC}">
      <dsp:nvSpPr>
        <dsp:cNvPr id="0" name=""/>
        <dsp:cNvSpPr/>
      </dsp:nvSpPr>
      <dsp:spPr>
        <a:xfrm>
          <a:off x="1118468" y="4143675"/>
          <a:ext cx="6337989" cy="177586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92355"/>
                <a:satOff val="-13973"/>
                <a:lumOff val="10980"/>
                <a:alphaOff val="0"/>
                <a:tint val="96000"/>
                <a:lumMod val="104000"/>
              </a:schemeClr>
            </a:gs>
            <a:gs pos="100000">
              <a:schemeClr val="accent5">
                <a:hueOff val="1592355"/>
                <a:satOff val="-13973"/>
                <a:lumOff val="1098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1" kern="1200" dirty="0"/>
            <a:t>An Annual IEP Review is conducted by the IEP Team, and a complete re-evaluation is conducted every third year to update the IEP Plan. </a:t>
          </a:r>
          <a:endParaRPr lang="en-US" sz="1500" kern="1200" dirty="0"/>
        </a:p>
      </dsp:txBody>
      <dsp:txXfrm>
        <a:off x="1170481" y="4195688"/>
        <a:ext cx="4520419" cy="1671835"/>
      </dsp:txXfrm>
    </dsp:sp>
    <dsp:sp modelId="{A2D2F298-349B-411E-A3F9-7B1D8332D268}">
      <dsp:nvSpPr>
        <dsp:cNvPr id="0" name=""/>
        <dsp:cNvSpPr/>
      </dsp:nvSpPr>
      <dsp:spPr>
        <a:xfrm>
          <a:off x="5183679" y="1346694"/>
          <a:ext cx="1154309" cy="11543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43399" y="1346694"/>
        <a:ext cx="634869" cy="868618"/>
      </dsp:txXfrm>
    </dsp:sp>
    <dsp:sp modelId="{56CA41E8-8617-49C6-8DA0-036930273F44}">
      <dsp:nvSpPr>
        <dsp:cNvPr id="0" name=""/>
        <dsp:cNvSpPr/>
      </dsp:nvSpPr>
      <dsp:spPr>
        <a:xfrm>
          <a:off x="5742913" y="3406693"/>
          <a:ext cx="1154309" cy="1154309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43516"/>
            <a:satOff val="-2549"/>
            <a:lumOff val="111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6002633" y="3406693"/>
        <a:ext cx="634869" cy="8686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E70D57-C262-4F71-8F0D-14CEB66A5D75}">
      <dsp:nvSpPr>
        <dsp:cNvPr id="0" name=""/>
        <dsp:cNvSpPr/>
      </dsp:nvSpPr>
      <dsp:spPr>
        <a:xfrm>
          <a:off x="2798645" y="1579436"/>
          <a:ext cx="6125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2500" y="45720"/>
              </a:lnTo>
            </a:path>
          </a:pathLst>
        </a:custGeom>
        <a:noFill/>
        <a:ln w="95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8818" y="1621937"/>
        <a:ext cx="32155" cy="6437"/>
      </dsp:txXfrm>
    </dsp:sp>
    <dsp:sp modelId="{BF2A422E-1F50-4573-B3C4-27E127B07F2A}">
      <dsp:nvSpPr>
        <dsp:cNvPr id="0" name=""/>
        <dsp:cNvSpPr/>
      </dsp:nvSpPr>
      <dsp:spPr>
        <a:xfrm>
          <a:off x="4358" y="786330"/>
          <a:ext cx="2796087" cy="167765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11" tIns="143817" rIns="137011" bIns="143817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/>
            <a:t>Submit a request </a:t>
          </a:r>
          <a:r>
            <a:rPr lang="en-GB" sz="1200" b="1" i="1" u="sng" kern="1200" dirty="0"/>
            <a:t>in writing in the form of an email</a:t>
          </a:r>
          <a:r>
            <a:rPr lang="en-GB" sz="1200" b="1" i="0" u="none" kern="1200" dirty="0"/>
            <a:t> </a:t>
          </a:r>
          <a:r>
            <a:rPr lang="en-GB" sz="1200" i="1" kern="1200" dirty="0"/>
            <a:t>to the child’s school principal or designee to initiate the process for the child to be considered for special education.  </a:t>
          </a:r>
          <a:endParaRPr lang="en-US" sz="1200" kern="1200" dirty="0"/>
        </a:p>
      </dsp:txBody>
      <dsp:txXfrm>
        <a:off x="4358" y="786330"/>
        <a:ext cx="2796087" cy="1677652"/>
      </dsp:txXfrm>
    </dsp:sp>
    <dsp:sp modelId="{22144FD9-77FF-437D-93DE-3057B9FA93B4}">
      <dsp:nvSpPr>
        <dsp:cNvPr id="0" name=""/>
        <dsp:cNvSpPr/>
      </dsp:nvSpPr>
      <dsp:spPr>
        <a:xfrm>
          <a:off x="1402402" y="2462182"/>
          <a:ext cx="3439187" cy="612500"/>
        </a:xfrm>
        <a:custGeom>
          <a:avLst/>
          <a:gdLst/>
          <a:ahLst/>
          <a:cxnLst/>
          <a:rect l="0" t="0" r="0" b="0"/>
          <a:pathLst>
            <a:path>
              <a:moveTo>
                <a:pt x="3439187" y="0"/>
              </a:moveTo>
              <a:lnTo>
                <a:pt x="3439187" y="323350"/>
              </a:lnTo>
              <a:lnTo>
                <a:pt x="0" y="323350"/>
              </a:lnTo>
              <a:lnTo>
                <a:pt x="0" y="612500"/>
              </a:lnTo>
            </a:path>
          </a:pathLst>
        </a:custGeom>
        <a:noFill/>
        <a:ln w="9525" cap="rnd" cmpd="sng" algn="ctr">
          <a:solidFill>
            <a:schemeClr val="accent5">
              <a:hueOff val="796177"/>
              <a:satOff val="-6986"/>
              <a:lumOff val="549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34526" y="2765213"/>
        <a:ext cx="174939" cy="6437"/>
      </dsp:txXfrm>
    </dsp:sp>
    <dsp:sp modelId="{75AA83FA-25C4-4B79-A1A7-FAA8495CAA0C}">
      <dsp:nvSpPr>
        <dsp:cNvPr id="0" name=""/>
        <dsp:cNvSpPr/>
      </dsp:nvSpPr>
      <dsp:spPr>
        <a:xfrm>
          <a:off x="3443546" y="786330"/>
          <a:ext cx="2796087" cy="1677652"/>
        </a:xfrm>
        <a:prstGeom prst="rect">
          <a:avLst/>
        </a:prstGeom>
        <a:gradFill rotWithShape="0">
          <a:gsLst>
            <a:gs pos="0">
              <a:schemeClr val="accent5">
                <a:hueOff val="530785"/>
                <a:satOff val="-4658"/>
                <a:lumOff val="3660"/>
                <a:alphaOff val="0"/>
                <a:tint val="96000"/>
                <a:lumMod val="104000"/>
              </a:schemeClr>
            </a:gs>
            <a:gs pos="100000">
              <a:schemeClr val="accent5">
                <a:hueOff val="530785"/>
                <a:satOff val="-4658"/>
                <a:lumOff val="366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11" tIns="143817" rIns="137011" bIns="143817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/>
            <a:t>Within 21 days, the </a:t>
          </a:r>
          <a:r>
            <a:rPr lang="en-GB" sz="1200" b="1" i="1" kern="1200" dirty="0"/>
            <a:t>Referral Conference </a:t>
          </a:r>
          <a:r>
            <a:rPr lang="en-GB" sz="1200" i="1" kern="1200" dirty="0"/>
            <a:t>is held with the parent to determine actions to be taken and sign documents giving the school permission to test for services.</a:t>
          </a:r>
          <a:endParaRPr lang="en-US" sz="1200" kern="1200" dirty="0"/>
        </a:p>
      </dsp:txBody>
      <dsp:txXfrm>
        <a:off x="3443546" y="786330"/>
        <a:ext cx="2796087" cy="1677652"/>
      </dsp:txXfrm>
    </dsp:sp>
    <dsp:sp modelId="{A76A7BDD-3490-4A41-A4D8-8DE5690C6113}">
      <dsp:nvSpPr>
        <dsp:cNvPr id="0" name=""/>
        <dsp:cNvSpPr/>
      </dsp:nvSpPr>
      <dsp:spPr>
        <a:xfrm>
          <a:off x="2798645" y="3900188"/>
          <a:ext cx="61250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12500" y="45720"/>
              </a:lnTo>
            </a:path>
          </a:pathLst>
        </a:custGeom>
        <a:noFill/>
        <a:ln w="9525" cap="rnd" cmpd="sng" algn="ctr">
          <a:solidFill>
            <a:schemeClr val="accent5">
              <a:hueOff val="1592355"/>
              <a:satOff val="-13973"/>
              <a:lumOff val="1098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88818" y="3942690"/>
        <a:ext cx="32155" cy="6437"/>
      </dsp:txXfrm>
    </dsp:sp>
    <dsp:sp modelId="{F67B4D67-D2A8-40B3-A4BE-752F0BFE519A}">
      <dsp:nvSpPr>
        <dsp:cNvPr id="0" name=""/>
        <dsp:cNvSpPr/>
      </dsp:nvSpPr>
      <dsp:spPr>
        <a:xfrm>
          <a:off x="4358" y="3107082"/>
          <a:ext cx="2796087" cy="1677652"/>
        </a:xfrm>
        <a:prstGeom prst="rect">
          <a:avLst/>
        </a:prstGeom>
        <a:gradFill rotWithShape="0">
          <a:gsLst>
            <a:gs pos="0">
              <a:schemeClr val="accent5">
                <a:hueOff val="1061570"/>
                <a:satOff val="-9315"/>
                <a:lumOff val="7320"/>
                <a:alphaOff val="0"/>
                <a:tint val="96000"/>
                <a:lumMod val="104000"/>
              </a:schemeClr>
            </a:gs>
            <a:gs pos="100000">
              <a:schemeClr val="accent5">
                <a:hueOff val="1061570"/>
                <a:satOff val="-9315"/>
                <a:lumOff val="732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11" tIns="143817" rIns="137011" bIns="143817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/>
            <a:t>Within </a:t>
          </a:r>
          <a:r>
            <a:rPr lang="en-GB" sz="1200" b="1" i="1" u="sng" kern="1200" dirty="0"/>
            <a:t>60 calendar</a:t>
          </a:r>
          <a:r>
            <a:rPr lang="en-GB" sz="1200" b="1" i="1" u="none" kern="1200" dirty="0"/>
            <a:t> </a:t>
          </a:r>
          <a:r>
            <a:rPr lang="en-GB" sz="1200" i="1" kern="1200" dirty="0"/>
            <a:t>days, the school will have completed the testing.</a:t>
          </a:r>
          <a:endParaRPr lang="en-US" sz="1200" kern="1200" dirty="0"/>
        </a:p>
      </dsp:txBody>
      <dsp:txXfrm>
        <a:off x="4358" y="3107082"/>
        <a:ext cx="2796087" cy="1677652"/>
      </dsp:txXfrm>
    </dsp:sp>
    <dsp:sp modelId="{9085FBD5-B309-4ED7-AA89-66BF22AD6246}">
      <dsp:nvSpPr>
        <dsp:cNvPr id="0" name=""/>
        <dsp:cNvSpPr/>
      </dsp:nvSpPr>
      <dsp:spPr>
        <a:xfrm>
          <a:off x="3443546" y="3107082"/>
          <a:ext cx="2796087" cy="1677652"/>
        </a:xfrm>
        <a:prstGeom prst="rect">
          <a:avLst/>
        </a:prstGeom>
        <a:gradFill rotWithShape="0">
          <a:gsLst>
            <a:gs pos="0">
              <a:schemeClr val="accent5">
                <a:hueOff val="1592355"/>
                <a:satOff val="-13973"/>
                <a:lumOff val="10980"/>
                <a:alphaOff val="0"/>
                <a:tint val="96000"/>
                <a:lumMod val="104000"/>
              </a:schemeClr>
            </a:gs>
            <a:gs pos="100000">
              <a:schemeClr val="accent5">
                <a:hueOff val="1592355"/>
                <a:satOff val="-13973"/>
                <a:lumOff val="1098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011" tIns="143817" rIns="137011" bIns="143817" numCol="1" spcCol="1270" anchor="ctr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/>
            <a:t>Within </a:t>
          </a:r>
          <a:r>
            <a:rPr lang="en-GB" sz="1200" b="1" i="1" u="sng" kern="1200" dirty="0"/>
            <a:t>30 days after the testing</a:t>
          </a:r>
          <a:r>
            <a:rPr lang="en-GB" sz="1200" i="1" kern="1200" dirty="0"/>
            <a:t>, a </a:t>
          </a:r>
          <a:r>
            <a:rPr lang="en-GB" sz="1200" b="1" i="1" u="sng" kern="1200" dirty="0"/>
            <a:t>Programming Review Conference</a:t>
          </a:r>
          <a:r>
            <a:rPr lang="en-GB" sz="1200" b="1" i="1" u="none" kern="1200" dirty="0"/>
            <a:t> </a:t>
          </a:r>
          <a:r>
            <a:rPr lang="en-GB" sz="1200" i="1" kern="1200" dirty="0"/>
            <a:t>is held. Qualified school professionals and the parent meet to discuss whether the child is eligible for Special Education services, and if so, to develop and implement the child’s IEP.</a:t>
          </a:r>
          <a:endParaRPr lang="en-US" sz="1200" kern="1200" dirty="0"/>
        </a:p>
      </dsp:txBody>
      <dsp:txXfrm>
        <a:off x="3443546" y="3107082"/>
        <a:ext cx="2796087" cy="167765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91AF5-DE2F-4DC9-B7CD-2C78ECAB741B}">
      <dsp:nvSpPr>
        <dsp:cNvPr id="0" name=""/>
        <dsp:cNvSpPr/>
      </dsp:nvSpPr>
      <dsp:spPr>
        <a:xfrm>
          <a:off x="0" y="50005"/>
          <a:ext cx="7920522" cy="1928334"/>
        </a:xfrm>
        <a:prstGeom prst="rightArrow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9EDCC-AEFE-4731-BDF3-7F2873D1CBE6}">
      <dsp:nvSpPr>
        <dsp:cNvPr id="0" name=""/>
        <dsp:cNvSpPr/>
      </dsp:nvSpPr>
      <dsp:spPr>
        <a:xfrm>
          <a:off x="637676" y="532089"/>
          <a:ext cx="6775759" cy="9641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52400" rIns="0" bIns="1524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i="1" kern="1200" dirty="0"/>
            <a:t>From the date of the Referral Conference, the district has a total of </a:t>
          </a:r>
          <a:r>
            <a:rPr lang="en-GB" sz="1500" b="1" i="1" u="sng" kern="1200" dirty="0"/>
            <a:t>90 CALENDAR DAYS</a:t>
          </a:r>
          <a:r>
            <a:rPr lang="en-GB" sz="1500" i="1" kern="1200" dirty="0"/>
            <a:t> to complete the assessment(s), develop the IEP, and place the student in Special Education. </a:t>
          </a:r>
          <a:endParaRPr lang="en-US" sz="1500" kern="1200" dirty="0"/>
        </a:p>
      </dsp:txBody>
      <dsp:txXfrm>
        <a:off x="637676" y="532089"/>
        <a:ext cx="6775759" cy="9641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8339A-3F42-48D0-93C4-3386E0619852}">
      <dsp:nvSpPr>
        <dsp:cNvPr id="0" name=""/>
        <dsp:cNvSpPr/>
      </dsp:nvSpPr>
      <dsp:spPr>
        <a:xfrm>
          <a:off x="0" y="0"/>
          <a:ext cx="6046132" cy="46058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u="sng" kern="1200"/>
            <a:t>Behavior Intervention/Support Plan (BIP)</a:t>
          </a:r>
          <a:r>
            <a:rPr lang="en-US" sz="2400" b="1" kern="1200"/>
            <a:t> </a:t>
          </a:r>
          <a:r>
            <a:rPr lang="en-US" sz="2400" kern="1200"/>
            <a:t>is best if it is developed with data compiled from the FBA.</a:t>
          </a:r>
        </a:p>
      </dsp:txBody>
      <dsp:txXfrm>
        <a:off x="0" y="0"/>
        <a:ext cx="6046132" cy="1381759"/>
      </dsp:txXfrm>
    </dsp:sp>
    <dsp:sp modelId="{63205FC0-1317-4937-A8A9-A4A1CDDD5180}">
      <dsp:nvSpPr>
        <dsp:cNvPr id="0" name=""/>
        <dsp:cNvSpPr/>
      </dsp:nvSpPr>
      <dsp:spPr>
        <a:xfrm>
          <a:off x="537950" y="1556818"/>
          <a:ext cx="5379507" cy="268975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u="sng" kern="1200" dirty="0"/>
            <a:t>F</a:t>
          </a:r>
          <a:r>
            <a:rPr lang="en-US" sz="2600" u="sng" kern="1200" dirty="0"/>
            <a:t>unctional </a:t>
          </a:r>
          <a:r>
            <a:rPr lang="en-US" sz="2600" b="1" u="sng" kern="1200" dirty="0"/>
            <a:t>B</a:t>
          </a:r>
          <a:r>
            <a:rPr lang="en-US" sz="2600" u="sng" kern="1200" dirty="0"/>
            <a:t>ehavior </a:t>
          </a:r>
          <a:r>
            <a:rPr lang="en-US" sz="2600" b="1" u="sng" kern="1200" dirty="0"/>
            <a:t>A</a:t>
          </a:r>
          <a:r>
            <a:rPr lang="en-US" sz="2600" u="sng" kern="1200" dirty="0"/>
            <a:t>ssessment (FBA)</a:t>
          </a:r>
          <a:r>
            <a:rPr lang="en-US" sz="2600" kern="1200" dirty="0"/>
            <a:t> –Behavior data collected through classroom observation.  Most districts have a Behavior Support Specialist that can conduct an FBA. </a:t>
          </a:r>
        </a:p>
      </dsp:txBody>
      <dsp:txXfrm>
        <a:off x="616730" y="1635598"/>
        <a:ext cx="5221947" cy="2532193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D43A3E-E4C4-47B3-B167-B57420945D75}">
      <dsp:nvSpPr>
        <dsp:cNvPr id="0" name=""/>
        <dsp:cNvSpPr/>
      </dsp:nvSpPr>
      <dsp:spPr>
        <a:xfrm>
          <a:off x="0" y="0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none" kern="1200" dirty="0"/>
            <a:t>Request a Manifestation Determination Review</a:t>
          </a:r>
          <a:endParaRPr lang="en-US" sz="2000" u="none" kern="1200" dirty="0"/>
        </a:p>
      </dsp:txBody>
      <dsp:txXfrm>
        <a:off x="48951" y="48951"/>
        <a:ext cx="3503909" cy="1573417"/>
      </dsp:txXfrm>
    </dsp:sp>
    <dsp:sp modelId="{143D7A7E-CE71-4466-B4FB-02646DAA80BB}">
      <dsp:nvSpPr>
        <dsp:cNvPr id="0" name=""/>
        <dsp:cNvSpPr/>
      </dsp:nvSpPr>
      <dsp:spPr>
        <a:xfrm>
          <a:off x="468299" y="1949872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796177"/>
                <a:satOff val="-6986"/>
                <a:lumOff val="5490"/>
                <a:alphaOff val="0"/>
                <a:tint val="96000"/>
                <a:lumMod val="104000"/>
              </a:schemeClr>
            </a:gs>
            <a:gs pos="100000">
              <a:schemeClr val="accent5">
                <a:hueOff val="796177"/>
                <a:satOff val="-6986"/>
                <a:lumOff val="549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M</a:t>
          </a:r>
          <a:r>
            <a:rPr lang="en-US" sz="1200" u="sng" kern="1200" dirty="0"/>
            <a:t>anifestation </a:t>
          </a:r>
          <a:r>
            <a:rPr lang="en-US" sz="1200" b="1" u="sng" kern="1200" dirty="0"/>
            <a:t>D</a:t>
          </a:r>
          <a:r>
            <a:rPr lang="en-US" sz="1200" u="sng" kern="1200" dirty="0"/>
            <a:t>etermination </a:t>
          </a:r>
          <a:r>
            <a:rPr lang="en-US" sz="1200" b="1" u="sng" kern="1200" dirty="0"/>
            <a:t>R</a:t>
          </a:r>
          <a:r>
            <a:rPr lang="en-US" sz="1200" u="sng" kern="1200" dirty="0"/>
            <a:t>eview (</a:t>
          </a:r>
          <a:r>
            <a:rPr lang="en-US" sz="1200" b="1" u="sng" kern="1200" dirty="0"/>
            <a:t>MDR</a:t>
          </a:r>
          <a:r>
            <a:rPr lang="en-US" sz="1200" u="sng" kern="1200" dirty="0"/>
            <a:t>)</a:t>
          </a:r>
          <a:r>
            <a:rPr lang="en-US" sz="1200" kern="1200" dirty="0"/>
            <a:t> A conference that is conducted to determine if there is a connection between a child’s disability and their behavior. If there is a connection between the two, the suspension must be struck or modified by the IEP team.</a:t>
          </a:r>
          <a:r>
            <a:rPr lang="en-US" sz="1200" b="1" i="1" kern="1200" dirty="0"/>
            <a:t> Students may not be suspended for more than a total of 10 school days for the year without an MDR.</a:t>
          </a:r>
          <a:endParaRPr lang="en-US" sz="1200" kern="1200" dirty="0"/>
        </a:p>
      </dsp:txBody>
      <dsp:txXfrm>
        <a:off x="517250" y="1998823"/>
        <a:ext cx="3654834" cy="1573417"/>
      </dsp:txXfrm>
    </dsp:sp>
    <dsp:sp modelId="{CB0C6448-C1E4-47E9-A349-08A14297EFB8}">
      <dsp:nvSpPr>
        <dsp:cNvPr id="0" name=""/>
        <dsp:cNvSpPr/>
      </dsp:nvSpPr>
      <dsp:spPr>
        <a:xfrm>
          <a:off x="936598" y="3899745"/>
          <a:ext cx="5307393" cy="167131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1592355"/>
                <a:satOff val="-13973"/>
                <a:lumOff val="10980"/>
                <a:alphaOff val="0"/>
                <a:tint val="96000"/>
                <a:lumMod val="104000"/>
              </a:schemeClr>
            </a:gs>
            <a:gs pos="100000">
              <a:schemeClr val="accent5">
                <a:hueOff val="1592355"/>
                <a:satOff val="-13973"/>
                <a:lumOff val="1098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1" kern="1200" dirty="0"/>
            <a:t>Student’s educational </a:t>
          </a:r>
          <a:r>
            <a:rPr lang="en-US" sz="2400" b="1" i="1" u="none" kern="1200" dirty="0"/>
            <a:t>placement</a:t>
          </a:r>
          <a:r>
            <a:rPr lang="en-US" sz="2400" b="1" i="1" kern="1200" dirty="0"/>
            <a:t> may not be changed without having an MDR.</a:t>
          </a:r>
          <a:endParaRPr lang="en-US" sz="2400" kern="1200" dirty="0"/>
        </a:p>
      </dsp:txBody>
      <dsp:txXfrm>
        <a:off x="985549" y="3948696"/>
        <a:ext cx="3654834" cy="1573417"/>
      </dsp:txXfrm>
    </dsp:sp>
    <dsp:sp modelId="{B71136A3-D9B7-45C2-BAE2-841709496724}">
      <dsp:nvSpPr>
        <dsp:cNvPr id="0" name=""/>
        <dsp:cNvSpPr/>
      </dsp:nvSpPr>
      <dsp:spPr>
        <a:xfrm>
          <a:off x="4221035" y="1267417"/>
          <a:ext cx="1086357" cy="1086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465465" y="1267417"/>
        <a:ext cx="597497" cy="817484"/>
      </dsp:txXfrm>
    </dsp:sp>
    <dsp:sp modelId="{26C7C7FB-12C8-4A56-8E49-980ECB59162D}">
      <dsp:nvSpPr>
        <dsp:cNvPr id="0" name=""/>
        <dsp:cNvSpPr/>
      </dsp:nvSpPr>
      <dsp:spPr>
        <a:xfrm>
          <a:off x="4689334" y="3206147"/>
          <a:ext cx="1086357" cy="108635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1243516"/>
            <a:satOff val="-2549"/>
            <a:lumOff val="1111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/>
        </a:p>
      </dsp:txBody>
      <dsp:txXfrm>
        <a:off x="4933764" y="3206147"/>
        <a:ext cx="597497" cy="8174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C819FF-96E5-46E4-9DC5-E67934685DFB}">
      <dsp:nvSpPr>
        <dsp:cNvPr id="0" name=""/>
        <dsp:cNvSpPr/>
      </dsp:nvSpPr>
      <dsp:spPr>
        <a:xfrm>
          <a:off x="789384" y="2249"/>
          <a:ext cx="2602259" cy="15613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Up to 75% </a:t>
          </a:r>
          <a:r>
            <a:rPr lang="en-US" sz="2000" kern="1200" dirty="0"/>
            <a:t>change schools when they enter care</a:t>
          </a:r>
        </a:p>
      </dsp:txBody>
      <dsp:txXfrm>
        <a:off x="789384" y="2249"/>
        <a:ext cx="2602259" cy="1561355"/>
      </dsp:txXfrm>
    </dsp:sp>
    <dsp:sp modelId="{03BAE521-D330-44AD-A2A4-C67AB1DE4503}">
      <dsp:nvSpPr>
        <dsp:cNvPr id="0" name=""/>
        <dsp:cNvSpPr/>
      </dsp:nvSpPr>
      <dsp:spPr>
        <a:xfrm>
          <a:off x="3651870" y="2249"/>
          <a:ext cx="2602259" cy="1561355"/>
        </a:xfrm>
        <a:prstGeom prst="rect">
          <a:avLst/>
        </a:prstGeom>
        <a:solidFill>
          <a:schemeClr val="accent5">
            <a:hueOff val="318471"/>
            <a:satOff val="-2795"/>
            <a:lumOff val="2196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Twice as likely </a:t>
          </a:r>
          <a:r>
            <a:rPr lang="en-US" sz="2000" kern="1200" dirty="0"/>
            <a:t>to be absent</a:t>
          </a:r>
        </a:p>
      </dsp:txBody>
      <dsp:txXfrm>
        <a:off x="3651870" y="2249"/>
        <a:ext cx="2602259" cy="1561355"/>
      </dsp:txXfrm>
    </dsp:sp>
    <dsp:sp modelId="{D421E5C3-9DEC-4FA4-89C8-2C783FD2DD31}">
      <dsp:nvSpPr>
        <dsp:cNvPr id="0" name=""/>
        <dsp:cNvSpPr/>
      </dsp:nvSpPr>
      <dsp:spPr>
        <a:xfrm>
          <a:off x="6514355" y="2249"/>
          <a:ext cx="2602259" cy="1561355"/>
        </a:xfrm>
        <a:prstGeom prst="rect">
          <a:avLst/>
        </a:prstGeom>
        <a:solidFill>
          <a:schemeClr val="accent5">
            <a:hueOff val="636942"/>
            <a:satOff val="-5589"/>
            <a:lumOff val="4392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2 times </a:t>
          </a:r>
          <a:r>
            <a:rPr lang="en-US" sz="2000" b="0" kern="1200" dirty="0"/>
            <a:t>more likely to be </a:t>
          </a:r>
          <a:r>
            <a:rPr lang="en-US" sz="2000" b="1" kern="1200" dirty="0"/>
            <a:t>suspended </a:t>
          </a:r>
          <a:r>
            <a:rPr lang="en-US" sz="2000" b="0" kern="1200" dirty="0"/>
            <a:t>and</a:t>
          </a:r>
          <a:r>
            <a:rPr lang="en-US" sz="2000" b="1" kern="1200" dirty="0"/>
            <a:t> 3 times </a:t>
          </a:r>
          <a:r>
            <a:rPr lang="en-US" sz="2000" kern="1200" dirty="0"/>
            <a:t>more likely to be </a:t>
          </a:r>
          <a:r>
            <a:rPr lang="en-US" sz="2000" b="1" kern="1200" dirty="0"/>
            <a:t>expelled</a:t>
          </a:r>
          <a:endParaRPr lang="en-US" sz="2000" kern="1200" dirty="0"/>
        </a:p>
      </dsp:txBody>
      <dsp:txXfrm>
        <a:off x="6514355" y="2249"/>
        <a:ext cx="2602259" cy="1561355"/>
      </dsp:txXfrm>
    </dsp:sp>
    <dsp:sp modelId="{7E1EF565-ABF1-4A3B-B359-1526B139B8ED}">
      <dsp:nvSpPr>
        <dsp:cNvPr id="0" name=""/>
        <dsp:cNvSpPr/>
      </dsp:nvSpPr>
      <dsp:spPr>
        <a:xfrm>
          <a:off x="789384" y="1823830"/>
          <a:ext cx="2602259" cy="1561355"/>
        </a:xfrm>
        <a:prstGeom prst="rect">
          <a:avLst/>
        </a:prstGeom>
        <a:solidFill>
          <a:schemeClr val="accent5">
            <a:hueOff val="955413"/>
            <a:satOff val="-8384"/>
            <a:lumOff val="6588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High risk of </a:t>
          </a:r>
          <a:r>
            <a:rPr lang="en-US" sz="2000" b="1" kern="1200" dirty="0"/>
            <a:t>dropping out </a:t>
          </a:r>
          <a:r>
            <a:rPr lang="en-US" sz="2000" kern="1200" dirty="0"/>
            <a:t>of high school</a:t>
          </a:r>
          <a:r>
            <a:rPr lang="en-US" sz="2000" kern="1200" dirty="0">
              <a:latin typeface="Century Gothic" panose="020B0502020202020204"/>
              <a:ea typeface="+mn-ea"/>
              <a:cs typeface="+mn-cs"/>
            </a:rPr>
            <a:t>—only </a:t>
          </a:r>
          <a:r>
            <a:rPr lang="en-US" sz="2000" b="1" kern="1200" dirty="0">
              <a:latin typeface="Century Gothic" panose="020B0502020202020204"/>
              <a:ea typeface="+mn-ea"/>
              <a:cs typeface="+mn-cs"/>
            </a:rPr>
            <a:t>50% graduate</a:t>
          </a:r>
        </a:p>
      </dsp:txBody>
      <dsp:txXfrm>
        <a:off x="789384" y="1823830"/>
        <a:ext cx="2602259" cy="1561355"/>
      </dsp:txXfrm>
    </dsp:sp>
    <dsp:sp modelId="{BFC35EBF-5220-43A7-9A60-4A9D92401D54}">
      <dsp:nvSpPr>
        <dsp:cNvPr id="0" name=""/>
        <dsp:cNvSpPr/>
      </dsp:nvSpPr>
      <dsp:spPr>
        <a:xfrm>
          <a:off x="3651870" y="1823830"/>
          <a:ext cx="2602259" cy="1561355"/>
        </a:xfrm>
        <a:prstGeom prst="rect">
          <a:avLst/>
        </a:prstGeom>
        <a:solidFill>
          <a:schemeClr val="accent5">
            <a:hueOff val="1273884"/>
            <a:satOff val="-11178"/>
            <a:lumOff val="878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Behind in their credits and will use GED </a:t>
          </a:r>
          <a:r>
            <a:rPr lang="en-US" sz="2000" b="1" kern="1200" dirty="0"/>
            <a:t>6 times the rate of their peers</a:t>
          </a:r>
        </a:p>
      </dsp:txBody>
      <dsp:txXfrm>
        <a:off x="3651870" y="1823830"/>
        <a:ext cx="2602259" cy="1561355"/>
      </dsp:txXfrm>
    </dsp:sp>
    <dsp:sp modelId="{ED9441B4-9CE4-4506-8116-1ACB7AA07D59}">
      <dsp:nvSpPr>
        <dsp:cNvPr id="0" name=""/>
        <dsp:cNvSpPr/>
      </dsp:nvSpPr>
      <dsp:spPr>
        <a:xfrm>
          <a:off x="6514355" y="1823830"/>
          <a:ext cx="2602259" cy="1561355"/>
        </a:xfrm>
        <a:prstGeom prst="rect">
          <a:avLst/>
        </a:prstGeom>
        <a:solidFill>
          <a:schemeClr val="accent5">
            <a:hueOff val="1592355"/>
            <a:satOff val="-13973"/>
            <a:lumOff val="1098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Unlikely to attend or graduate from college</a:t>
          </a:r>
          <a:r>
            <a:rPr lang="en-US" sz="2000" kern="1200" dirty="0">
              <a:latin typeface="Century Gothic" panose="020B0502020202020204"/>
              <a:ea typeface="+mn-ea"/>
              <a:cs typeface="+mn-cs"/>
            </a:rPr>
            <a:t>—of those who go, </a:t>
          </a:r>
          <a:r>
            <a:rPr lang="en-US" sz="2000" b="1" kern="1200" dirty="0">
              <a:latin typeface="Century Gothic" panose="020B0502020202020204"/>
              <a:ea typeface="+mn-ea"/>
              <a:cs typeface="+mn-cs"/>
            </a:rPr>
            <a:t>only 20% graduate</a:t>
          </a:r>
          <a:endParaRPr lang="en-US" sz="2000" b="1" kern="1200" dirty="0"/>
        </a:p>
      </dsp:txBody>
      <dsp:txXfrm>
        <a:off x="6514355" y="1823830"/>
        <a:ext cx="2602259" cy="15613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7C0E37-36B2-43D5-87E9-73AC6921D3B6}">
      <dsp:nvSpPr>
        <dsp:cNvPr id="0" name=""/>
        <dsp:cNvSpPr/>
      </dsp:nvSpPr>
      <dsp:spPr>
        <a:xfrm>
          <a:off x="0" y="2260"/>
          <a:ext cx="575273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409D4-3358-41D0-9554-E12E5BDB9D73}">
      <dsp:nvSpPr>
        <dsp:cNvPr id="0" name=""/>
        <dsp:cNvSpPr/>
      </dsp:nvSpPr>
      <dsp:spPr>
        <a:xfrm>
          <a:off x="0" y="62603"/>
          <a:ext cx="5752730" cy="1541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Maintain the child’s </a:t>
          </a:r>
          <a:r>
            <a:rPr lang="en-US" sz="1600" b="1" kern="1200" dirty="0"/>
            <a:t>school of origin, </a:t>
          </a:r>
          <a:r>
            <a:rPr lang="en-US" sz="1600" b="0" kern="1200" dirty="0"/>
            <a:t>which is the school the student is enrolled in at the time they come into foster care. 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If the student is enrolled in a new school, that school becomes the </a:t>
          </a:r>
          <a:r>
            <a:rPr lang="en-US" sz="1600" b="1" kern="1200" dirty="0"/>
            <a:t>school of origin. </a:t>
          </a:r>
        </a:p>
      </dsp:txBody>
      <dsp:txXfrm>
        <a:off x="0" y="62603"/>
        <a:ext cx="5752730" cy="1541715"/>
      </dsp:txXfrm>
    </dsp:sp>
    <dsp:sp modelId="{40686C04-8253-45A3-AD55-A390B868BC32}">
      <dsp:nvSpPr>
        <dsp:cNvPr id="0" name=""/>
        <dsp:cNvSpPr/>
      </dsp:nvSpPr>
      <dsp:spPr>
        <a:xfrm>
          <a:off x="0" y="1543976"/>
          <a:ext cx="575273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C109CB-897D-4D33-AAB8-903533C34CBB}">
      <dsp:nvSpPr>
        <dsp:cNvPr id="0" name=""/>
        <dsp:cNvSpPr/>
      </dsp:nvSpPr>
      <dsp:spPr>
        <a:xfrm>
          <a:off x="0" y="1579482"/>
          <a:ext cx="5752730" cy="1541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Gather academic and behavioral information to address their educational needs.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Be proactive and involved.</a:t>
          </a:r>
        </a:p>
      </dsp:txBody>
      <dsp:txXfrm>
        <a:off x="0" y="1579482"/>
        <a:ext cx="5752730" cy="1541715"/>
      </dsp:txXfrm>
    </dsp:sp>
    <dsp:sp modelId="{6AC7B5E2-B5BB-4429-A340-BFC49272B6E1}">
      <dsp:nvSpPr>
        <dsp:cNvPr id="0" name=""/>
        <dsp:cNvSpPr/>
      </dsp:nvSpPr>
      <dsp:spPr>
        <a:xfrm>
          <a:off x="0" y="2665482"/>
          <a:ext cx="575273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B06509-0D2B-4088-AA32-6C56D378EEF4}">
      <dsp:nvSpPr>
        <dsp:cNvPr id="0" name=""/>
        <dsp:cNvSpPr/>
      </dsp:nvSpPr>
      <dsp:spPr>
        <a:xfrm>
          <a:off x="0" y="2734242"/>
          <a:ext cx="5752730" cy="15417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Attend parent teacher conferences.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Monitor grades and attendance through online portal, like </a:t>
          </a:r>
          <a:r>
            <a:rPr lang="en-US" sz="1600" kern="1200" dirty="0" err="1"/>
            <a:t>eSchoolPlus</a:t>
          </a:r>
          <a:r>
            <a:rPr lang="en-US" sz="1600" kern="1200" dirty="0"/>
            <a:t> or Home Access Center. Ask for the child’s password.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Make sure the school is notified of absences.</a:t>
          </a:r>
        </a:p>
      </dsp:txBody>
      <dsp:txXfrm>
        <a:off x="0" y="2734242"/>
        <a:ext cx="5752730" cy="15417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F4B8ED-0620-44A8-8E80-725D8AD4333C}">
      <dsp:nvSpPr>
        <dsp:cNvPr id="0" name=""/>
        <dsp:cNvSpPr/>
      </dsp:nvSpPr>
      <dsp:spPr>
        <a:xfrm>
          <a:off x="0" y="348876"/>
          <a:ext cx="7159698" cy="8751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First Step</a:t>
          </a:r>
          <a:r>
            <a:rPr lang="en-US" sz="2200" kern="1200" dirty="0"/>
            <a:t>: Ask the School what academic supports they can provide</a:t>
          </a:r>
        </a:p>
      </dsp:txBody>
      <dsp:txXfrm>
        <a:off x="42722" y="391598"/>
        <a:ext cx="7074254" cy="789716"/>
      </dsp:txXfrm>
    </dsp:sp>
    <dsp:sp modelId="{1CF652D0-D2A6-431C-ABDB-BD15F6CCE813}">
      <dsp:nvSpPr>
        <dsp:cNvPr id="0" name=""/>
        <dsp:cNvSpPr/>
      </dsp:nvSpPr>
      <dsp:spPr>
        <a:xfrm>
          <a:off x="0" y="1287396"/>
          <a:ext cx="7159698" cy="875160"/>
        </a:xfrm>
        <a:prstGeom prst="roundRect">
          <a:avLst/>
        </a:prstGeom>
        <a:gradFill rotWithShape="0">
          <a:gsLst>
            <a:gs pos="0">
              <a:schemeClr val="accent4">
                <a:hueOff val="291151"/>
                <a:satOff val="2894"/>
                <a:lumOff val="-7353"/>
                <a:alphaOff val="0"/>
                <a:tint val="96000"/>
                <a:lumMod val="104000"/>
              </a:schemeClr>
            </a:gs>
            <a:gs pos="100000">
              <a:schemeClr val="accent4">
                <a:hueOff val="291151"/>
                <a:satOff val="2894"/>
                <a:lumOff val="-7353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Every school has strategies for addressing academic and behavior deficits for their students</a:t>
          </a:r>
        </a:p>
      </dsp:txBody>
      <dsp:txXfrm>
        <a:off x="42722" y="1330118"/>
        <a:ext cx="7074254" cy="789716"/>
      </dsp:txXfrm>
    </dsp:sp>
    <dsp:sp modelId="{D71CD91C-5BC3-420E-946A-B999F8ECB330}">
      <dsp:nvSpPr>
        <dsp:cNvPr id="0" name=""/>
        <dsp:cNvSpPr/>
      </dsp:nvSpPr>
      <dsp:spPr>
        <a:xfrm>
          <a:off x="0" y="2162556"/>
          <a:ext cx="7159698" cy="535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2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Look for the School Improvement Plan under “State Required Information” on the school/district website for strategies </a:t>
          </a:r>
        </a:p>
      </dsp:txBody>
      <dsp:txXfrm>
        <a:off x="0" y="2162556"/>
        <a:ext cx="7159698" cy="535095"/>
      </dsp:txXfrm>
    </dsp:sp>
    <dsp:sp modelId="{B6242BC6-169A-44B1-8AC7-4AE433EF833D}">
      <dsp:nvSpPr>
        <dsp:cNvPr id="0" name=""/>
        <dsp:cNvSpPr/>
      </dsp:nvSpPr>
      <dsp:spPr>
        <a:xfrm>
          <a:off x="0" y="2697652"/>
          <a:ext cx="7159698" cy="875160"/>
        </a:xfrm>
        <a:prstGeom prst="roundRect">
          <a:avLst/>
        </a:prstGeom>
        <a:gradFill rotWithShape="0">
          <a:gsLst>
            <a:gs pos="0">
              <a:schemeClr val="accent4">
                <a:hueOff val="582302"/>
                <a:satOff val="5788"/>
                <a:lumOff val="-14706"/>
                <a:alphaOff val="0"/>
                <a:tint val="96000"/>
                <a:lumMod val="104000"/>
              </a:schemeClr>
            </a:gs>
            <a:gs pos="100000">
              <a:schemeClr val="accent4">
                <a:hueOff val="582302"/>
                <a:satOff val="5788"/>
                <a:lumOff val="-14706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Examples</a:t>
          </a:r>
        </a:p>
      </dsp:txBody>
      <dsp:txXfrm>
        <a:off x="42722" y="2740374"/>
        <a:ext cx="7074254" cy="789716"/>
      </dsp:txXfrm>
    </dsp:sp>
    <dsp:sp modelId="{A8A8ED9E-E996-49C7-ABD6-C1EE32D6588E}">
      <dsp:nvSpPr>
        <dsp:cNvPr id="0" name=""/>
        <dsp:cNvSpPr/>
      </dsp:nvSpPr>
      <dsp:spPr>
        <a:xfrm>
          <a:off x="0" y="3572812"/>
          <a:ext cx="7159698" cy="2231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20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Before and After School Tutoring (Title 1/Targeted support schools)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Summer Programs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Reading Recovery Program, Read 180, Accelerated Reader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 dirty="0"/>
            <a:t>Reading Inventory Assessments 2x per year and results used to set goals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STAR Reading and Math Assessments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700" kern="1200"/>
            <a:t>English Language Learner (ELL) Programs</a:t>
          </a:r>
        </a:p>
      </dsp:txBody>
      <dsp:txXfrm>
        <a:off x="0" y="3572812"/>
        <a:ext cx="7159698" cy="2231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15CD36-37FF-4F99-A285-694D15CD0279}">
      <dsp:nvSpPr>
        <dsp:cNvPr id="0" name=""/>
        <dsp:cNvSpPr/>
      </dsp:nvSpPr>
      <dsp:spPr>
        <a:xfrm>
          <a:off x="382032" y="2194"/>
          <a:ext cx="1818930" cy="909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Response to Intervention (RTI) through the School Based Intervention Team (SBIT)</a:t>
          </a:r>
          <a:endParaRPr lang="en-US" sz="1300" b="0" i="0" kern="1200" dirty="0"/>
        </a:p>
      </dsp:txBody>
      <dsp:txXfrm>
        <a:off x="408669" y="28831"/>
        <a:ext cx="1765656" cy="856191"/>
      </dsp:txXfrm>
    </dsp:sp>
    <dsp:sp modelId="{73F05592-9E6C-48D4-A50F-A526417B9964}">
      <dsp:nvSpPr>
        <dsp:cNvPr id="0" name=""/>
        <dsp:cNvSpPr/>
      </dsp:nvSpPr>
      <dsp:spPr>
        <a:xfrm>
          <a:off x="2655695" y="2194"/>
          <a:ext cx="1818930" cy="909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Dyslexia Screening</a:t>
          </a:r>
        </a:p>
      </dsp:txBody>
      <dsp:txXfrm>
        <a:off x="2682332" y="28831"/>
        <a:ext cx="1765656" cy="856191"/>
      </dsp:txXfrm>
    </dsp:sp>
    <dsp:sp modelId="{03E44D02-7F2F-466B-9D13-076105EFC8CD}">
      <dsp:nvSpPr>
        <dsp:cNvPr id="0" name=""/>
        <dsp:cNvSpPr/>
      </dsp:nvSpPr>
      <dsp:spPr>
        <a:xfrm>
          <a:off x="2837588" y="911660"/>
          <a:ext cx="181893" cy="68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099"/>
              </a:lnTo>
              <a:lnTo>
                <a:pt x="181893" y="682099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7312E-B577-4930-88D8-AA1DF7DDAB39}">
      <dsp:nvSpPr>
        <dsp:cNvPr id="0" name=""/>
        <dsp:cNvSpPr/>
      </dsp:nvSpPr>
      <dsp:spPr>
        <a:xfrm>
          <a:off x="3019481" y="1139026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done annually for each student K-2</a:t>
          </a:r>
        </a:p>
      </dsp:txBody>
      <dsp:txXfrm>
        <a:off x="3046118" y="1165663"/>
        <a:ext cx="1401870" cy="856191"/>
      </dsp:txXfrm>
    </dsp:sp>
    <dsp:sp modelId="{2A37218C-814A-4FBA-9612-7F162B0056CF}">
      <dsp:nvSpPr>
        <dsp:cNvPr id="0" name=""/>
        <dsp:cNvSpPr/>
      </dsp:nvSpPr>
      <dsp:spPr>
        <a:xfrm>
          <a:off x="4929359" y="2194"/>
          <a:ext cx="1818930" cy="909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504 Accommodations or Special Education, when needed</a:t>
          </a:r>
        </a:p>
      </dsp:txBody>
      <dsp:txXfrm>
        <a:off x="4955996" y="28831"/>
        <a:ext cx="1765656" cy="856191"/>
      </dsp:txXfrm>
    </dsp:sp>
    <dsp:sp modelId="{83D7CCBA-5CEE-478A-8394-4B8C7F4223BD}">
      <dsp:nvSpPr>
        <dsp:cNvPr id="0" name=""/>
        <dsp:cNvSpPr/>
      </dsp:nvSpPr>
      <dsp:spPr>
        <a:xfrm>
          <a:off x="5111252" y="911660"/>
          <a:ext cx="181893" cy="68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099"/>
              </a:lnTo>
              <a:lnTo>
                <a:pt x="181893" y="682099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BD1E90-405D-4243-84BF-D1E95CC94B02}">
      <dsp:nvSpPr>
        <dsp:cNvPr id="0" name=""/>
        <dsp:cNvSpPr/>
      </dsp:nvSpPr>
      <dsp:spPr>
        <a:xfrm>
          <a:off x="5293145" y="1139026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make sure 504 Plan or Individualized Education Program (IEP) is implemented</a:t>
          </a:r>
        </a:p>
      </dsp:txBody>
      <dsp:txXfrm>
        <a:off x="5319782" y="1165663"/>
        <a:ext cx="1401870" cy="856191"/>
      </dsp:txXfrm>
    </dsp:sp>
    <dsp:sp modelId="{69A22A5A-8184-484E-BBD6-65635165EA3A}">
      <dsp:nvSpPr>
        <dsp:cNvPr id="0" name=""/>
        <dsp:cNvSpPr/>
      </dsp:nvSpPr>
      <dsp:spPr>
        <a:xfrm>
          <a:off x="5111252" y="911660"/>
          <a:ext cx="181893" cy="181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930"/>
              </a:lnTo>
              <a:lnTo>
                <a:pt x="181893" y="181893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10D4EA-41FC-4A2C-BD09-9960CB50F7C5}">
      <dsp:nvSpPr>
        <dsp:cNvPr id="0" name=""/>
        <dsp:cNvSpPr/>
      </dsp:nvSpPr>
      <dsp:spPr>
        <a:xfrm>
          <a:off x="5293145" y="2275858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look at progress</a:t>
          </a:r>
        </a:p>
      </dsp:txBody>
      <dsp:txXfrm>
        <a:off x="5319782" y="2302495"/>
        <a:ext cx="1401870" cy="856191"/>
      </dsp:txXfrm>
    </dsp:sp>
    <dsp:sp modelId="{68D215B2-6B28-4698-8A6B-3C8F276889C0}">
      <dsp:nvSpPr>
        <dsp:cNvPr id="0" name=""/>
        <dsp:cNvSpPr/>
      </dsp:nvSpPr>
      <dsp:spPr>
        <a:xfrm>
          <a:off x="5111252" y="911660"/>
          <a:ext cx="181893" cy="29557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55762"/>
              </a:lnTo>
              <a:lnTo>
                <a:pt x="181893" y="2955762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FBF165-0248-4AE6-9B96-A660B85940F9}">
      <dsp:nvSpPr>
        <dsp:cNvPr id="0" name=""/>
        <dsp:cNvSpPr/>
      </dsp:nvSpPr>
      <dsp:spPr>
        <a:xfrm>
          <a:off x="5293145" y="3412689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/>
            <a:t>update </a:t>
          </a:r>
          <a:r>
            <a:rPr lang="en-US" sz="1100" b="0" kern="1200" dirty="0"/>
            <a:t>as needed</a:t>
          </a:r>
        </a:p>
      </dsp:txBody>
      <dsp:txXfrm>
        <a:off x="5319782" y="3439326"/>
        <a:ext cx="1401870" cy="856191"/>
      </dsp:txXfrm>
    </dsp:sp>
    <dsp:sp modelId="{9AA36B90-63F3-4939-BC98-007DF530273E}">
      <dsp:nvSpPr>
        <dsp:cNvPr id="0" name=""/>
        <dsp:cNvSpPr/>
      </dsp:nvSpPr>
      <dsp:spPr>
        <a:xfrm>
          <a:off x="7203022" y="2194"/>
          <a:ext cx="1818930" cy="909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Khan Academy</a:t>
          </a:r>
        </a:p>
      </dsp:txBody>
      <dsp:txXfrm>
        <a:off x="7229659" y="28831"/>
        <a:ext cx="1765656" cy="856191"/>
      </dsp:txXfrm>
    </dsp:sp>
    <dsp:sp modelId="{D262B63B-01FB-44C7-AF5A-5114DD2081FD}">
      <dsp:nvSpPr>
        <dsp:cNvPr id="0" name=""/>
        <dsp:cNvSpPr/>
      </dsp:nvSpPr>
      <dsp:spPr>
        <a:xfrm>
          <a:off x="7384915" y="911660"/>
          <a:ext cx="181893" cy="68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099"/>
              </a:lnTo>
              <a:lnTo>
                <a:pt x="181893" y="682099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40507C-17AC-4971-B91D-3AB3F71155FE}">
      <dsp:nvSpPr>
        <dsp:cNvPr id="0" name=""/>
        <dsp:cNvSpPr/>
      </dsp:nvSpPr>
      <dsp:spPr>
        <a:xfrm>
          <a:off x="7566808" y="1139026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free online tutorials for every level and subject</a:t>
          </a:r>
        </a:p>
      </dsp:txBody>
      <dsp:txXfrm>
        <a:off x="7593445" y="1165663"/>
        <a:ext cx="1401870" cy="856191"/>
      </dsp:txXfrm>
    </dsp:sp>
    <dsp:sp modelId="{CBFF4EE2-8EFF-4E2F-994D-8FDB85D909D1}">
      <dsp:nvSpPr>
        <dsp:cNvPr id="0" name=""/>
        <dsp:cNvSpPr/>
      </dsp:nvSpPr>
      <dsp:spPr>
        <a:xfrm>
          <a:off x="7384915" y="911660"/>
          <a:ext cx="181893" cy="18189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18930"/>
              </a:lnTo>
              <a:lnTo>
                <a:pt x="181893" y="181893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CE047-8A60-4E4C-9D6C-A3023BEB2912}">
      <dsp:nvSpPr>
        <dsp:cNvPr id="0" name=""/>
        <dsp:cNvSpPr/>
      </dsp:nvSpPr>
      <dsp:spPr>
        <a:xfrm>
          <a:off x="7566808" y="2275858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/>
            <a:t>khanacademy</a:t>
          </a:r>
          <a:r>
            <a:rPr lang="en-US" sz="1100" b="0" kern="1200" dirty="0"/>
            <a:t>.org</a:t>
          </a:r>
        </a:p>
      </dsp:txBody>
      <dsp:txXfrm>
        <a:off x="7593445" y="2302495"/>
        <a:ext cx="1401870" cy="856191"/>
      </dsp:txXfrm>
    </dsp:sp>
    <dsp:sp modelId="{387935A4-ACA8-41AE-88AF-420B8D8A6111}">
      <dsp:nvSpPr>
        <dsp:cNvPr id="0" name=""/>
        <dsp:cNvSpPr/>
      </dsp:nvSpPr>
      <dsp:spPr>
        <a:xfrm>
          <a:off x="9476685" y="2194"/>
          <a:ext cx="1818930" cy="909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>
          <a:bevelT w="25400" h="25400" prst="slope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" tIns="16510" rIns="24765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Private Tutoring</a:t>
          </a:r>
        </a:p>
      </dsp:txBody>
      <dsp:txXfrm>
        <a:off x="9503322" y="28831"/>
        <a:ext cx="1765656" cy="856191"/>
      </dsp:txXfrm>
    </dsp:sp>
    <dsp:sp modelId="{FE9A2B4A-266F-4B77-B263-6FC73BC251E8}">
      <dsp:nvSpPr>
        <dsp:cNvPr id="0" name=""/>
        <dsp:cNvSpPr/>
      </dsp:nvSpPr>
      <dsp:spPr>
        <a:xfrm>
          <a:off x="9658578" y="911660"/>
          <a:ext cx="181893" cy="6820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2099"/>
              </a:lnTo>
              <a:lnTo>
                <a:pt x="181893" y="682099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C6B5AF-D745-4B50-8786-09EE72D55BB4}">
      <dsp:nvSpPr>
        <dsp:cNvPr id="0" name=""/>
        <dsp:cNvSpPr/>
      </dsp:nvSpPr>
      <dsp:spPr>
        <a:xfrm>
          <a:off x="9840471" y="1139026"/>
          <a:ext cx="1455144" cy="909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 dirty="0"/>
            <a:t>Can DCFS assist with payment? </a:t>
          </a:r>
        </a:p>
      </dsp:txBody>
      <dsp:txXfrm>
        <a:off x="9867108" y="1165663"/>
        <a:ext cx="1401870" cy="85619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912240-A76B-4A55-B2FA-A65FEADCE5A4}">
      <dsp:nvSpPr>
        <dsp:cNvPr id="0" name=""/>
        <dsp:cNvSpPr/>
      </dsp:nvSpPr>
      <dsp:spPr>
        <a:xfrm>
          <a:off x="806068" y="4"/>
          <a:ext cx="8895079" cy="11232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Practice Tip</a:t>
          </a:r>
          <a:r>
            <a:rPr lang="en-US" sz="1800" kern="1200" dirty="0"/>
            <a:t>: Stay connected with the foster care liaison as a resource and as required when school changes are considered and for notifications but continue to build relationships with your local schools as well.  </a:t>
          </a:r>
        </a:p>
      </dsp:txBody>
      <dsp:txXfrm>
        <a:off x="860898" y="54834"/>
        <a:ext cx="8785419" cy="10135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D436C7-DB70-4D26-9123-C1E3E20016B1}">
      <dsp:nvSpPr>
        <dsp:cNvPr id="0" name=""/>
        <dsp:cNvSpPr/>
      </dsp:nvSpPr>
      <dsp:spPr>
        <a:xfrm>
          <a:off x="0" y="4193635"/>
          <a:ext cx="6243991" cy="13764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Let the school know what is allowed by sending form CFS-383 to the school counselor, school administrator, and district foster care liaison</a:t>
          </a:r>
        </a:p>
      </dsp:txBody>
      <dsp:txXfrm>
        <a:off x="0" y="4193635"/>
        <a:ext cx="6243991" cy="1376444"/>
      </dsp:txXfrm>
    </dsp:sp>
    <dsp:sp modelId="{2835FF6F-18B5-4728-891F-1D38F8D9131F}">
      <dsp:nvSpPr>
        <dsp:cNvPr id="0" name=""/>
        <dsp:cNvSpPr/>
      </dsp:nvSpPr>
      <dsp:spPr>
        <a:xfrm rot="10800000">
          <a:off x="0" y="2097310"/>
          <a:ext cx="6243991" cy="21169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Determine whether the parent or guardian may:</a:t>
          </a:r>
        </a:p>
      </dsp:txBody>
      <dsp:txXfrm rot="-10800000">
        <a:off x="0" y="2097310"/>
        <a:ext cx="6243991" cy="743057"/>
      </dsp:txXfrm>
    </dsp:sp>
    <dsp:sp modelId="{87C7F5B9-AC7F-41C4-836A-FC2A5EEFF432}">
      <dsp:nvSpPr>
        <dsp:cNvPr id="0" name=""/>
        <dsp:cNvSpPr/>
      </dsp:nvSpPr>
      <dsp:spPr>
        <a:xfrm>
          <a:off x="0" y="2840367"/>
          <a:ext cx="1560997" cy="632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the child’s educational records upon request</a:t>
          </a:r>
        </a:p>
      </dsp:txBody>
      <dsp:txXfrm>
        <a:off x="0" y="2840367"/>
        <a:ext cx="1560997" cy="632974"/>
      </dsp:txXfrm>
    </dsp:sp>
    <dsp:sp modelId="{D72C3CE3-A2F9-4BA2-B8B2-080FD8D0C790}">
      <dsp:nvSpPr>
        <dsp:cNvPr id="0" name=""/>
        <dsp:cNvSpPr/>
      </dsp:nvSpPr>
      <dsp:spPr>
        <a:xfrm>
          <a:off x="1560998" y="2840367"/>
          <a:ext cx="1560997" cy="632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Have information on the child’s placement (name, address, etc.) </a:t>
          </a:r>
        </a:p>
      </dsp:txBody>
      <dsp:txXfrm>
        <a:off x="1560998" y="2840367"/>
        <a:ext cx="1560997" cy="632974"/>
      </dsp:txXfrm>
    </dsp:sp>
    <dsp:sp modelId="{652B2D36-8596-4334-A630-105C89740E96}">
      <dsp:nvSpPr>
        <dsp:cNvPr id="0" name=""/>
        <dsp:cNvSpPr/>
      </dsp:nvSpPr>
      <dsp:spPr>
        <a:xfrm>
          <a:off x="3121995" y="2840367"/>
          <a:ext cx="1560997" cy="632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Participate in school functions, activities, and conferences, and</a:t>
          </a:r>
        </a:p>
      </dsp:txBody>
      <dsp:txXfrm>
        <a:off x="3121995" y="2840367"/>
        <a:ext cx="1560997" cy="632974"/>
      </dsp:txXfrm>
    </dsp:sp>
    <dsp:sp modelId="{41FF0F8C-B9A3-4516-8C52-E63327FF77A8}">
      <dsp:nvSpPr>
        <dsp:cNvPr id="0" name=""/>
        <dsp:cNvSpPr/>
      </dsp:nvSpPr>
      <dsp:spPr>
        <a:xfrm>
          <a:off x="4682993" y="2840367"/>
          <a:ext cx="1560997" cy="63297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13970" rIns="78232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Pick up the child from the educational facility or activity</a:t>
          </a:r>
        </a:p>
      </dsp:txBody>
      <dsp:txXfrm>
        <a:off x="4682993" y="2840367"/>
        <a:ext cx="1560997" cy="632974"/>
      </dsp:txXfrm>
    </dsp:sp>
    <dsp:sp modelId="{3914D445-2E4F-4A61-A7D1-F950598DF5E9}">
      <dsp:nvSpPr>
        <dsp:cNvPr id="0" name=""/>
        <dsp:cNvSpPr/>
      </dsp:nvSpPr>
      <dsp:spPr>
        <a:xfrm rot="10800000">
          <a:off x="0" y="984"/>
          <a:ext cx="6243991" cy="2116972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Access is set by the circuit court’s order, which may give DCFS the discretion to decide</a:t>
          </a:r>
        </a:p>
      </dsp:txBody>
      <dsp:txXfrm rot="10800000">
        <a:off x="0" y="984"/>
        <a:ext cx="6243991" cy="137554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32591-B2EB-4640-B730-53616D0D9DA6}">
      <dsp:nvSpPr>
        <dsp:cNvPr id="0" name=""/>
        <dsp:cNvSpPr/>
      </dsp:nvSpPr>
      <dsp:spPr>
        <a:xfrm>
          <a:off x="4882" y="1374758"/>
          <a:ext cx="1958584" cy="97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For a child with a disability or suspected disability, participate in Individualized Education Program (IEP) Conferences or 504 Meetings</a:t>
          </a:r>
        </a:p>
      </dsp:txBody>
      <dsp:txXfrm>
        <a:off x="33564" y="1403440"/>
        <a:ext cx="1901220" cy="921928"/>
      </dsp:txXfrm>
    </dsp:sp>
    <dsp:sp modelId="{792B2358-F577-4052-B2BB-402FA4486E90}">
      <dsp:nvSpPr>
        <dsp:cNvPr id="0" name=""/>
        <dsp:cNvSpPr/>
      </dsp:nvSpPr>
      <dsp:spPr>
        <a:xfrm>
          <a:off x="4882" y="2487590"/>
          <a:ext cx="1958584" cy="97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Know when to reach out to your supervisor</a:t>
          </a:r>
        </a:p>
      </dsp:txBody>
      <dsp:txXfrm>
        <a:off x="33564" y="2516272"/>
        <a:ext cx="1901220" cy="921928"/>
      </dsp:txXfrm>
    </dsp:sp>
    <dsp:sp modelId="{33380DF0-3784-4505-AC46-77AE8C15B0B8}">
      <dsp:nvSpPr>
        <dsp:cNvPr id="0" name=""/>
        <dsp:cNvSpPr/>
      </dsp:nvSpPr>
      <dsp:spPr>
        <a:xfrm rot="18289469">
          <a:off x="1695989" y="2451877"/>
          <a:ext cx="1247166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592403" y="13456"/>
              </a:lnTo>
            </a:path>
            <a:path>
              <a:moveTo>
                <a:pt x="654762" y="13456"/>
              </a:moveTo>
              <a:lnTo>
                <a:pt x="1247166" y="1345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288393" y="2309438"/>
        <a:ext cx="62358" cy="311791"/>
      </dsp:txXfrm>
    </dsp:sp>
    <dsp:sp modelId="{599DFD44-387A-4D24-8E0F-7FAFDB89D4D1}">
      <dsp:nvSpPr>
        <dsp:cNvPr id="0" name=""/>
        <dsp:cNvSpPr/>
      </dsp:nvSpPr>
      <dsp:spPr>
        <a:xfrm>
          <a:off x="2675678" y="1508298"/>
          <a:ext cx="1780530" cy="890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When issues are identified at school conferences</a:t>
          </a:r>
        </a:p>
      </dsp:txBody>
      <dsp:txXfrm>
        <a:off x="2701753" y="1534373"/>
        <a:ext cx="1728380" cy="838115"/>
      </dsp:txXfrm>
    </dsp:sp>
    <dsp:sp modelId="{E45C7131-C494-4E39-AB7E-E7AFBBED5803}">
      <dsp:nvSpPr>
        <dsp:cNvPr id="0" name=""/>
        <dsp:cNvSpPr/>
      </dsp:nvSpPr>
      <dsp:spPr>
        <a:xfrm>
          <a:off x="4456209" y="1939975"/>
          <a:ext cx="712212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712212" y="13456"/>
              </a:lnTo>
            </a:path>
          </a:pathLst>
        </a:custGeom>
        <a:noFill/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794510" y="1935625"/>
        <a:ext cx="35610" cy="35610"/>
      </dsp:txXfrm>
    </dsp:sp>
    <dsp:sp modelId="{D4ECA915-A1C7-4F80-8BCC-E0CACD282C1F}">
      <dsp:nvSpPr>
        <dsp:cNvPr id="0" name=""/>
        <dsp:cNvSpPr/>
      </dsp:nvSpPr>
      <dsp:spPr>
        <a:xfrm>
          <a:off x="5168422" y="1414820"/>
          <a:ext cx="2154442" cy="107722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/>
            <a:t>Practice Tip</a:t>
          </a:r>
          <a:r>
            <a:rPr lang="en-US" sz="1200" kern="1200" dirty="0"/>
            <a:t>: If the child is struggling at school, try SOP strategy of the 3 classrooms with the child to learn more and find solutions</a:t>
          </a:r>
        </a:p>
      </dsp:txBody>
      <dsp:txXfrm>
        <a:off x="5199973" y="1446371"/>
        <a:ext cx="2091340" cy="1014119"/>
      </dsp:txXfrm>
    </dsp:sp>
    <dsp:sp modelId="{3D4C0749-8630-45E4-8199-AF36CFB1B7EF}">
      <dsp:nvSpPr>
        <dsp:cNvPr id="0" name=""/>
        <dsp:cNvSpPr/>
      </dsp:nvSpPr>
      <dsp:spPr>
        <a:xfrm>
          <a:off x="1963466" y="2963780"/>
          <a:ext cx="712212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712212" y="1345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301767" y="2959431"/>
        <a:ext cx="35610" cy="35610"/>
      </dsp:txXfrm>
    </dsp:sp>
    <dsp:sp modelId="{00E54026-4BAC-4223-8CC4-B0D759F09654}">
      <dsp:nvSpPr>
        <dsp:cNvPr id="0" name=""/>
        <dsp:cNvSpPr/>
      </dsp:nvSpPr>
      <dsp:spPr>
        <a:xfrm>
          <a:off x="2675678" y="2532103"/>
          <a:ext cx="1780530" cy="890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When a child is recommended for suspension or expulsion</a:t>
          </a:r>
        </a:p>
      </dsp:txBody>
      <dsp:txXfrm>
        <a:off x="2701753" y="2558178"/>
        <a:ext cx="1728380" cy="838115"/>
      </dsp:txXfrm>
    </dsp:sp>
    <dsp:sp modelId="{5C3E3E3D-93C6-4F8B-ADA1-76431F67D729}">
      <dsp:nvSpPr>
        <dsp:cNvPr id="0" name=""/>
        <dsp:cNvSpPr/>
      </dsp:nvSpPr>
      <dsp:spPr>
        <a:xfrm rot="3299400">
          <a:off x="1698537" y="3472811"/>
          <a:ext cx="1242977" cy="26912"/>
        </a:xfrm>
        <a:custGeom>
          <a:avLst/>
          <a:gdLst/>
          <a:ahLst/>
          <a:cxnLst/>
          <a:rect l="0" t="0" r="0" b="0"/>
          <a:pathLst>
            <a:path>
              <a:moveTo>
                <a:pt x="0" y="13456"/>
              </a:moveTo>
              <a:lnTo>
                <a:pt x="1242977" y="13456"/>
              </a:lnTo>
            </a:path>
          </a:pathLst>
        </a:custGeom>
        <a:noFill/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288952" y="3455193"/>
        <a:ext cx="62148" cy="62148"/>
      </dsp:txXfrm>
    </dsp:sp>
    <dsp:sp modelId="{F46AE821-98FD-45F2-A85A-EA1A263A1308}">
      <dsp:nvSpPr>
        <dsp:cNvPr id="0" name=""/>
        <dsp:cNvSpPr/>
      </dsp:nvSpPr>
      <dsp:spPr>
        <a:xfrm>
          <a:off x="2676586" y="3550166"/>
          <a:ext cx="1780530" cy="8902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When the school is not meeting the needs of a child with a disability</a:t>
          </a:r>
        </a:p>
      </dsp:txBody>
      <dsp:txXfrm>
        <a:off x="2702661" y="3576241"/>
        <a:ext cx="1728380" cy="838115"/>
      </dsp:txXfrm>
    </dsp:sp>
    <dsp:sp modelId="{5E7C5F97-BD45-4AC6-8499-C5F99424D4BC}">
      <dsp:nvSpPr>
        <dsp:cNvPr id="0" name=""/>
        <dsp:cNvSpPr/>
      </dsp:nvSpPr>
      <dsp:spPr>
        <a:xfrm>
          <a:off x="4882" y="3600422"/>
          <a:ext cx="1958584" cy="9792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0000"/>
                <a:lumMod val="11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82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If there are issues for a child who receives special education, reach out to the district foster care liaison, DCFS Education Program Manager, and/or DCFS Field Operations leaders for help </a:t>
          </a:r>
        </a:p>
      </dsp:txBody>
      <dsp:txXfrm>
        <a:off x="33564" y="3629104"/>
        <a:ext cx="1901220" cy="9219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8922E5-62F2-4338-8198-7021615DF0C6}">
      <dsp:nvSpPr>
        <dsp:cNvPr id="0" name=""/>
        <dsp:cNvSpPr/>
      </dsp:nvSpPr>
      <dsp:spPr>
        <a:xfrm>
          <a:off x="3120263" y="1215"/>
          <a:ext cx="2015674" cy="1310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the child’s permanency goal and plan</a:t>
          </a:r>
        </a:p>
      </dsp:txBody>
      <dsp:txXfrm>
        <a:off x="3184221" y="65173"/>
        <a:ext cx="1887758" cy="1182272"/>
      </dsp:txXfrm>
    </dsp:sp>
    <dsp:sp modelId="{E2AE5DFA-3405-406E-9F65-B460A7FF07CB}">
      <dsp:nvSpPr>
        <dsp:cNvPr id="0" name=""/>
        <dsp:cNvSpPr/>
      </dsp:nvSpPr>
      <dsp:spPr>
        <a:xfrm>
          <a:off x="1508128" y="656309"/>
          <a:ext cx="5239945" cy="5239945"/>
        </a:xfrm>
        <a:custGeom>
          <a:avLst/>
          <a:gdLst/>
          <a:ahLst/>
          <a:cxnLst/>
          <a:rect l="0" t="0" r="0" b="0"/>
          <a:pathLst>
            <a:path>
              <a:moveTo>
                <a:pt x="3641686" y="207430"/>
              </a:moveTo>
              <a:arcTo wR="2619972" hR="2619972" stAng="17577162" swAng="196365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686948-1346-4B53-B2A3-B341055DC332}">
      <dsp:nvSpPr>
        <dsp:cNvPr id="0" name=""/>
        <dsp:cNvSpPr/>
      </dsp:nvSpPr>
      <dsp:spPr>
        <a:xfrm>
          <a:off x="5612006" y="1811571"/>
          <a:ext cx="2015674" cy="1310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what other children in the home are doing for education</a:t>
          </a:r>
        </a:p>
      </dsp:txBody>
      <dsp:txXfrm>
        <a:off x="5675964" y="1875529"/>
        <a:ext cx="1887758" cy="1182272"/>
      </dsp:txXfrm>
    </dsp:sp>
    <dsp:sp modelId="{DBAE1473-3273-4662-BD22-D71491B6C33D}">
      <dsp:nvSpPr>
        <dsp:cNvPr id="0" name=""/>
        <dsp:cNvSpPr/>
      </dsp:nvSpPr>
      <dsp:spPr>
        <a:xfrm>
          <a:off x="1508128" y="656309"/>
          <a:ext cx="5239945" cy="5239945"/>
        </a:xfrm>
        <a:custGeom>
          <a:avLst/>
          <a:gdLst/>
          <a:ahLst/>
          <a:cxnLst/>
          <a:rect l="0" t="0" r="0" b="0"/>
          <a:pathLst>
            <a:path>
              <a:moveTo>
                <a:pt x="5236321" y="2482210"/>
              </a:moveTo>
              <a:arcTo wR="2619972" hR="2619972" stAng="21419154" swAng="219793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CD5B72-7E07-47A5-BAB0-1B7F0734FE35}">
      <dsp:nvSpPr>
        <dsp:cNvPr id="0" name=""/>
        <dsp:cNvSpPr/>
      </dsp:nvSpPr>
      <dsp:spPr>
        <a:xfrm>
          <a:off x="4331710" y="4740790"/>
          <a:ext cx="2672743" cy="1310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payment of expenses and whether the resource/pre-adoptive parent will access an Education Freedom Account through the LEARNS Act, if able</a:t>
          </a:r>
        </a:p>
      </dsp:txBody>
      <dsp:txXfrm>
        <a:off x="4395668" y="4804748"/>
        <a:ext cx="2544827" cy="1182272"/>
      </dsp:txXfrm>
    </dsp:sp>
    <dsp:sp modelId="{37C67102-ED2C-4424-8192-2863568D2222}">
      <dsp:nvSpPr>
        <dsp:cNvPr id="0" name=""/>
        <dsp:cNvSpPr/>
      </dsp:nvSpPr>
      <dsp:spPr>
        <a:xfrm>
          <a:off x="1508128" y="656309"/>
          <a:ext cx="5239945" cy="5239945"/>
        </a:xfrm>
        <a:custGeom>
          <a:avLst/>
          <a:gdLst/>
          <a:ahLst/>
          <a:cxnLst/>
          <a:rect l="0" t="0" r="0" b="0"/>
          <a:pathLst>
            <a:path>
              <a:moveTo>
                <a:pt x="2816231" y="5232584"/>
              </a:moveTo>
              <a:arcTo wR="2619972" hR="2619972" stAng="5142242" swAng="951220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08561F-889F-47B7-8950-CDD54B189602}">
      <dsp:nvSpPr>
        <dsp:cNvPr id="0" name=""/>
        <dsp:cNvSpPr/>
      </dsp:nvSpPr>
      <dsp:spPr>
        <a:xfrm>
          <a:off x="1580282" y="4740790"/>
          <a:ext cx="2015674" cy="1310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best interest determination with all parties</a:t>
          </a:r>
        </a:p>
      </dsp:txBody>
      <dsp:txXfrm>
        <a:off x="1644240" y="4804748"/>
        <a:ext cx="1887758" cy="1182272"/>
      </dsp:txXfrm>
    </dsp:sp>
    <dsp:sp modelId="{00645938-237A-428E-9E4A-EF37D3B1FA92}">
      <dsp:nvSpPr>
        <dsp:cNvPr id="0" name=""/>
        <dsp:cNvSpPr/>
      </dsp:nvSpPr>
      <dsp:spPr>
        <a:xfrm>
          <a:off x="1508128" y="656309"/>
          <a:ext cx="5239945" cy="5239945"/>
        </a:xfrm>
        <a:custGeom>
          <a:avLst/>
          <a:gdLst/>
          <a:ahLst/>
          <a:cxnLst/>
          <a:rect l="0" t="0" r="0" b="0"/>
          <a:pathLst>
            <a:path>
              <a:moveTo>
                <a:pt x="438200" y="4070533"/>
              </a:moveTo>
              <a:arcTo wR="2619972" hR="2619972" stAng="8782914" swAng="2197932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EDD0AD-D922-48B3-A825-BA396B24B65C}">
      <dsp:nvSpPr>
        <dsp:cNvPr id="0" name=""/>
        <dsp:cNvSpPr/>
      </dsp:nvSpPr>
      <dsp:spPr>
        <a:xfrm>
          <a:off x="628521" y="1811571"/>
          <a:ext cx="2015674" cy="131018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stability of current school placement and point during the school year</a:t>
          </a:r>
        </a:p>
      </dsp:txBody>
      <dsp:txXfrm>
        <a:off x="692479" y="1875529"/>
        <a:ext cx="1887758" cy="1182272"/>
      </dsp:txXfrm>
    </dsp:sp>
    <dsp:sp modelId="{1B72CD2D-1CBD-4DAF-A2DE-5BB007D55CF3}">
      <dsp:nvSpPr>
        <dsp:cNvPr id="0" name=""/>
        <dsp:cNvSpPr/>
      </dsp:nvSpPr>
      <dsp:spPr>
        <a:xfrm>
          <a:off x="1508128" y="656309"/>
          <a:ext cx="5239945" cy="5239945"/>
        </a:xfrm>
        <a:custGeom>
          <a:avLst/>
          <a:gdLst/>
          <a:ahLst/>
          <a:cxnLst/>
          <a:rect l="0" t="0" r="0" b="0"/>
          <a:pathLst>
            <a:path>
              <a:moveTo>
                <a:pt x="456124" y="1142807"/>
              </a:moveTo>
              <a:arcTo wR="2619972" hR="2619972" stAng="12859180" swAng="1963658"/>
            </a:path>
          </a:pathLst>
        </a:custGeom>
        <a:noFill/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BC40FD4-49E5-45F4-9F5F-D127674F3B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7B86CE-7533-4591-A533-3B285CBFBD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42818B-C764-43FB-9100-6BE58FDE1954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7BB4A-C2FA-48DD-9F31-664DF2C9F7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AB79-C081-43E8-B49C-BA9D38FCF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5F1E10-4074-4DC3-8E35-9146BD1FD8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2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BC4BE-0D73-E240-8B38-104FAC465A91}" type="datetimeFigureOut">
              <a:rPr lang="en-US" smtClean="0"/>
              <a:t>6/25/2024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C15C5-0688-5345-99FC-721E08AD15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68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0350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7068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332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639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37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47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9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Helpful resource in your community who you can reach out to for support.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5732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30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6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7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C15C5-0688-5345-99FC-721E08AD15D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319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1100" dirty="0">
                <a:latin typeface="Arial" charset="0"/>
                <a:ea typeface="ＭＳ Ｐゴシック" pitchFamily="34" charset="-128"/>
              </a:rPr>
              <a:t>IEP: The disability must affect the child’s educational performance and/or ability to learn and benefit from general ed. Instruction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Autism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Deafness / HH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Deaf-Blindness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Hearing Impairment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Mental Retardation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Multiple Disabilities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Orthopedic Impairment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Other Health Impairment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Serious Emotional Disturbance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Specific Learning Disabilities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Speech or Language Impairment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Traumatic Brain Injury</a:t>
            </a:r>
          </a:p>
          <a:p>
            <a:pPr marL="582761" lvl="1" indent="-349655">
              <a:spcBef>
                <a:spcPct val="10000"/>
              </a:spcBef>
              <a:buClr>
                <a:srgbClr val="96001D"/>
              </a:buClr>
              <a:buFontTx/>
              <a:buAutoNum type="arabicPeriod" startAt="8"/>
            </a:pPr>
            <a:r>
              <a:rPr lang="en-US" sz="1900" dirty="0">
                <a:latin typeface="Comic Sans MS" pitchFamily="66" charset="0"/>
                <a:ea typeface="ＭＳ Ｐゴシック" pitchFamily="34" charset="-128"/>
              </a:rPr>
              <a:t> Visual Impairment / Blindness</a:t>
            </a: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pPr>
              <a:buFontTx/>
              <a:buChar char="•"/>
            </a:pPr>
            <a:r>
              <a:rPr lang="en-US" sz="1100" dirty="0">
                <a:latin typeface="Arial" charset="0"/>
                <a:ea typeface="ＭＳ Ｐゴシック" pitchFamily="34" charset="-128"/>
              </a:rPr>
              <a:t>Just because a student has a diagnosed disability does not mean they are eligible</a:t>
            </a:r>
          </a:p>
          <a:p>
            <a:pPr>
              <a:buFontTx/>
              <a:buChar char="•"/>
            </a:pPr>
            <a:r>
              <a:rPr lang="en-US" sz="1100" dirty="0">
                <a:latin typeface="Arial" charset="0"/>
                <a:ea typeface="ＭＳ Ｐゴシック" pitchFamily="34" charset="-128"/>
              </a:rPr>
              <a:t>Mitigating Measures don’t matter….except glasses</a:t>
            </a:r>
          </a:p>
          <a:p>
            <a:pPr>
              <a:buFontTx/>
              <a:buChar char="•"/>
            </a:pPr>
            <a:r>
              <a:rPr lang="en-US" sz="1100" dirty="0">
                <a:latin typeface="Arial" charset="0"/>
                <a:ea typeface="ＭＳ Ｐゴシック" pitchFamily="34" charset="-128"/>
              </a:rPr>
              <a:t> The disability MUST interfere with the child’s ability to learn in a general classroom. </a:t>
            </a: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{much broader definition than IDEA}</a:t>
            </a: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Life activities: caring for oneself, performing manual tasks, walking, seeing, hearing, speaking, breathing, learning, working, </a:t>
            </a: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Courts have added: sitting, stooping, reaching, eating, procreating</a:t>
            </a: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2008 ADA added: communicating, concentrating, reading, lifting, standing, sleeping bending, </a:t>
            </a: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Standard for substantial limitation</a:t>
            </a:r>
          </a:p>
          <a:p>
            <a:endParaRPr lang="en-US" sz="1100" dirty="0">
              <a:latin typeface="Arial" charset="0"/>
              <a:ea typeface="ＭＳ Ｐゴシック" pitchFamily="34" charset="-128"/>
            </a:endParaRP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Average performance in the General Population is</a:t>
            </a:r>
          </a:p>
          <a:p>
            <a:r>
              <a:rPr lang="en-US" sz="1100" dirty="0">
                <a:latin typeface="Arial" charset="0"/>
                <a:ea typeface="ＭＳ Ｐゴシック" pitchFamily="34" charset="-128"/>
              </a:rPr>
              <a:t>Student performing as well as average students in his class, regardless of presence of a physical or mental impairment is NOT eligible under 504…What is the comparison arm?</a:t>
            </a: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D321DC-6701-422D-A025-7F0747937D82}" type="slidenum">
              <a:rPr lang="en-US" smtClean="0">
                <a:ea typeface="ＭＳ Ｐゴシック" pitchFamily="34" charset="-128"/>
              </a:rPr>
              <a:pPr/>
              <a:t>16</a:t>
            </a:fld>
            <a:endParaRPr 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672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921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35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583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136BA1-7DF8-438A-AFCE-279C2619AD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947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801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02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520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07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16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835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36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5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67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65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4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965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6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638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97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1870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38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6/25/2024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767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image" Target="../media/image1.jpeg"/><Relationship Id="rId7" Type="http://schemas.openxmlformats.org/officeDocument/2006/relationships/diagramData" Target="../diagrams/data1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microsoft.com/office/2007/relationships/diagramDrawing" Target="../diagrams/drawing10.xml"/><Relationship Id="rId5" Type="http://schemas.openxmlformats.org/officeDocument/2006/relationships/image" Target="../media/image13.jpg"/><Relationship Id="rId10" Type="http://schemas.openxmlformats.org/officeDocument/2006/relationships/diagramColors" Target="../diagrams/colors10.xml"/><Relationship Id="rId4" Type="http://schemas.openxmlformats.org/officeDocument/2006/relationships/image" Target="../media/image12.jpeg"/><Relationship Id="rId9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8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8.xml"/><Relationship Id="rId5" Type="http://schemas.openxmlformats.org/officeDocument/2006/relationships/diagramLayout" Target="../diagrams/layout18.xml"/><Relationship Id="rId4" Type="http://schemas.openxmlformats.org/officeDocument/2006/relationships/diagramData" Target="../diagrams/data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ualr.edu/law/clinical-programs/mediation/arkansas-special-education-mediation-projec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centerforexceptionalfamilie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diagramColors" Target="../diagrams/colors3.xml"/><Relationship Id="rId5" Type="http://schemas.openxmlformats.org/officeDocument/2006/relationships/image" Target="../media/image4.jp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.jpg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dedata.arkansas.gov/spd/home/districts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adedata.arkansas.gov/SPD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udents looking into microscope">
            <a:extLst>
              <a:ext uri="{FF2B5EF4-FFF2-40B4-BE49-F238E27FC236}">
                <a16:creationId xmlns:a16="http://schemas.microsoft.com/office/drawing/2014/main" id="{082DAC18-E623-0546-920C-6676DF6BBA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3629" y="721895"/>
            <a:ext cx="11251756" cy="6857990"/>
          </a:xfrm>
        </p:spPr>
        <p:txBody>
          <a:bodyPr anchor="ctr">
            <a:noAutofit/>
          </a:bodyPr>
          <a:lstStyle/>
          <a:p>
            <a:pPr algn="l"/>
            <a:r>
              <a:rPr lang="en-US" sz="8000" dirty="0">
                <a:solidFill>
                  <a:schemeClr val="tx1"/>
                </a:solidFill>
              </a:rPr>
              <a:t>Meeting THE </a:t>
            </a:r>
            <a:r>
              <a:rPr lang="en-US" sz="8000" b="1" dirty="0"/>
              <a:t>Educational needs </a:t>
            </a:r>
            <a:r>
              <a:rPr lang="en-US" sz="8000" dirty="0">
                <a:solidFill>
                  <a:schemeClr val="tx1"/>
                </a:solidFill>
              </a:rPr>
              <a:t>of clients in care</a:t>
            </a:r>
            <a:br>
              <a:rPr lang="en-US" sz="11700" b="1" dirty="0"/>
            </a:br>
            <a:endParaRPr lang="en-US" sz="11700" b="1" dirty="0"/>
          </a:p>
        </p:txBody>
      </p:sp>
    </p:spTree>
    <p:extLst>
      <p:ext uri="{BB962C8B-B14F-4D97-AF65-F5344CB8AC3E}">
        <p14:creationId xmlns:p14="http://schemas.microsoft.com/office/powerpoint/2010/main" val="81410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36D07-E675-0096-F057-C319F009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666" y="250511"/>
            <a:ext cx="9905998" cy="146858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Foster care liaison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002D9-5C59-9A95-DF2D-6F518C9071FB}"/>
              </a:ext>
            </a:extLst>
          </p:cNvPr>
          <p:cNvSpPr>
            <a:spLocks/>
          </p:cNvSpPr>
          <p:nvPr/>
        </p:nvSpPr>
        <p:spPr>
          <a:xfrm>
            <a:off x="1216047" y="1393063"/>
            <a:ext cx="10507524" cy="3125204"/>
          </a:xfrm>
          <a:prstGeom prst="rect">
            <a:avLst/>
          </a:prstGeom>
        </p:spPr>
        <p:txBody>
          <a:bodyPr/>
          <a:lstStyle/>
          <a:p>
            <a:pPr marL="285750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School district employee who is the </a:t>
            </a: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point of contact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for transfer of records and immediate enrollment of children in foster care</a:t>
            </a:r>
          </a:p>
          <a:p>
            <a:pPr marL="285750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Every school district must have a staff member dedicated to this role</a:t>
            </a:r>
            <a:endParaRPr lang="en-US" sz="1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E1A26C-EAC9-5875-F103-7CE1E98CAB52}"/>
              </a:ext>
            </a:extLst>
          </p:cNvPr>
          <p:cNvSpPr>
            <a:spLocks/>
          </p:cNvSpPr>
          <p:nvPr/>
        </p:nvSpPr>
        <p:spPr>
          <a:xfrm>
            <a:off x="1530418" y="2490498"/>
            <a:ext cx="8600226" cy="2648410"/>
          </a:xfrm>
          <a:prstGeom prst="rect">
            <a:avLst/>
          </a:prstGeom>
        </p:spPr>
        <p:txBody>
          <a:bodyPr numCol="2"/>
          <a:lstStyle/>
          <a:p>
            <a:pPr defTabSz="452079">
              <a:spcAft>
                <a:spcPts val="618"/>
              </a:spcAft>
            </a:pPr>
            <a:r>
              <a:rPr lang="en-US" sz="16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Responsibilities:</a:t>
            </a:r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Facilitates data sharing of a child’s educational records with DCFS</a:t>
            </a:r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Lead on best interest determination process, if any school change is being considered by DCFS and the School</a:t>
            </a:r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Coordinates local transportation procedures</a:t>
            </a:r>
            <a:endParaRPr lang="en-US" sz="1600" dirty="0"/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Coordinates efforts for referrals to health, mental health, dental, and other support services</a:t>
            </a:r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Can assist with referrals for educational services: ESL, Vocational, GT, remediation, school nutrition, Head Start/Preschool Programs, tutoring programs</a:t>
            </a:r>
          </a:p>
          <a:p>
            <a:pPr marL="737829" lvl="1" indent="-285750" defTabSz="452079">
              <a:spcAft>
                <a:spcPts val="618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13210587-EC7E-10ED-B32A-017D29B9BD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0752077"/>
              </p:ext>
            </p:extLst>
          </p:nvPr>
        </p:nvGraphicFramePr>
        <p:xfrm>
          <a:off x="902954" y="5363177"/>
          <a:ext cx="9701148" cy="1263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3705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5F28DF4-08D5-4BC4-84A1-C0DCA66F4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A8692B-C251-D704-4B3F-0865C3FE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5" y="609600"/>
            <a:ext cx="5122606" cy="1905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200" b="1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Practice Tip</a:t>
            </a:r>
            <a:r>
              <a:rPr lang="en-US" sz="3200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</a:rPr>
              <a:t>: How to search for DISTRICT foster care liaison and GET contact info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3AF19-2415-F2B0-5F80-5742CDF89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0465" y="2666999"/>
            <a:ext cx="5122606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5580000" scaled="0"/>
                  <a:tileRect/>
                </a:gradFill>
              </a:rPr>
              <a:t>Search ADE Data Center School Personnel Directory on the Districts tab by Title, “Foster Care Liaison Coordinator”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89AE0452-FADF-4CC9-8A9B-B5393D49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924" y="620720"/>
            <a:ext cx="5441895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538956-FCA4-3912-C55A-3320BA362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489" y="698574"/>
            <a:ext cx="4054764" cy="5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464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D2E2-E809-1997-2CFF-E5D0124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sz="3600"/>
              <a:t>PARENTS’ Access to School Records &amp; Activities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11F0319-E819-770C-8346-C809F6298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0192341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4871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D2E2-E809-1997-2CFF-E5D0124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758941" cy="5571065"/>
          </a:xfrm>
        </p:spPr>
        <p:txBody>
          <a:bodyPr anchor="ctr">
            <a:normAutofit/>
          </a:bodyPr>
          <a:lstStyle/>
          <a:p>
            <a:r>
              <a:rPr lang="en-US" sz="3600" dirty="0"/>
              <a:t>YOUR ROLE AS THE CHILD’S FAMILY SERVICE WORKER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11F0319-E819-770C-8346-C809F6298C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4533561"/>
              </p:ext>
            </p:extLst>
          </p:nvPr>
        </p:nvGraphicFramePr>
        <p:xfrm>
          <a:off x="251673" y="260059"/>
          <a:ext cx="7327747" cy="5954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4806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D2E2-E809-1997-2CFF-E5D0124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14" y="-258128"/>
            <a:ext cx="9905998" cy="1905000"/>
          </a:xfrm>
        </p:spPr>
        <p:txBody>
          <a:bodyPr/>
          <a:lstStyle/>
          <a:p>
            <a:r>
              <a:rPr lang="en-US" dirty="0"/>
              <a:t>PUBLIC SCHOOL WAIVER REQUESTS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5F238-9FAF-77CD-D0BA-B44AF2F9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36" y="1198486"/>
            <a:ext cx="4625635" cy="5404366"/>
          </a:xfrm>
        </p:spPr>
        <p:txBody>
          <a:bodyPr wrap="square">
            <a:normAutofit fontScale="92500" lnSpcReduction="20000"/>
          </a:bodyPr>
          <a:lstStyle/>
          <a:p>
            <a:r>
              <a:rPr lang="en-US" dirty="0"/>
              <a:t>Generally, children in foster care should attend public schools</a:t>
            </a:r>
          </a:p>
          <a:p>
            <a:r>
              <a:rPr lang="en-US" dirty="0"/>
              <a:t>A public school waiver request may be made to allow a different school Setting</a:t>
            </a:r>
          </a:p>
          <a:p>
            <a:r>
              <a:rPr lang="en-US" dirty="0"/>
              <a:t>3 types: private school, homeschool, or online school</a:t>
            </a:r>
          </a:p>
          <a:p>
            <a:r>
              <a:rPr lang="en-US" dirty="0"/>
              <a:t>For private school, is it accredited? How well does the school work with children under the idea and meeting their needs, if applicable? </a:t>
            </a:r>
          </a:p>
          <a:p>
            <a:r>
              <a:rPr lang="en-US" dirty="0"/>
              <a:t>For homeschool, Will the child participate in a co-op with other homeschool students for socialization?</a:t>
            </a:r>
          </a:p>
          <a:p>
            <a:r>
              <a:rPr lang="en-US" dirty="0"/>
              <a:t>For online school, what program will the student participate in, and will the local school district accept those credits? How will the student’s work be monitored?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F0A777F-1381-ECA2-FA90-F8E194E387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763272"/>
              </p:ext>
            </p:extLst>
          </p:nvPr>
        </p:nvGraphicFramePr>
        <p:xfrm>
          <a:off x="4403355" y="359324"/>
          <a:ext cx="8256202" cy="6139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035B0F4-BB16-0060-AFF8-0949D552A4D1}"/>
              </a:ext>
            </a:extLst>
          </p:cNvPr>
          <p:cNvSpPr txBox="1"/>
          <p:nvPr/>
        </p:nvSpPr>
        <p:spPr>
          <a:xfrm>
            <a:off x="6862454" y="2959385"/>
            <a:ext cx="33380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Factors to Consider</a:t>
            </a:r>
          </a:p>
        </p:txBody>
      </p:sp>
    </p:spTree>
    <p:extLst>
      <p:ext uri="{BB962C8B-B14F-4D97-AF65-F5344CB8AC3E}">
        <p14:creationId xmlns:p14="http://schemas.microsoft.com/office/powerpoint/2010/main" val="24445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Mother teaching son on a table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5000"/>
          </a:blip>
          <a:srcRect t="6212" b="9518"/>
          <a:stretch/>
        </p:blipFill>
        <p:spPr>
          <a:xfrm>
            <a:off x="20" y="-2"/>
            <a:ext cx="121919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5736" y="354435"/>
            <a:ext cx="5534930" cy="156071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Ensuring Educational NEEDS ARE MET </a:t>
            </a:r>
            <a:r>
              <a:rPr lang="en-US" dirty="0">
                <a:solidFill>
                  <a:schemeClr val="tx1"/>
                </a:solidFill>
              </a:rPr>
              <a:t>FOR A CHILD WITH A DISABILITY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DCD51DF-47F0-4E43-9A0F-6B18888E09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4032504"/>
          </a:xfrm>
          <a:custGeom>
            <a:avLst/>
            <a:gdLst>
              <a:gd name="connsiteX0" fmla="*/ 0 w 4901184"/>
              <a:gd name="connsiteY0" fmla="*/ 0 h 4032504"/>
              <a:gd name="connsiteX1" fmla="*/ 4901184 w 4901184"/>
              <a:gd name="connsiteY1" fmla="*/ 0 h 4032504"/>
              <a:gd name="connsiteX2" fmla="*/ 4901184 w 4901184"/>
              <a:gd name="connsiteY2" fmla="*/ 3813911 h 4032504"/>
              <a:gd name="connsiteX3" fmla="*/ 4682591 w 4901184"/>
              <a:gd name="connsiteY3" fmla="*/ 4032504 h 4032504"/>
              <a:gd name="connsiteX4" fmla="*/ 218593 w 4901184"/>
              <a:gd name="connsiteY4" fmla="*/ 4032504 h 4032504"/>
              <a:gd name="connsiteX5" fmla="*/ 0 w 4901184"/>
              <a:gd name="connsiteY5" fmla="*/ 3813911 h 403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01184" h="4032504">
                <a:moveTo>
                  <a:pt x="0" y="0"/>
                </a:moveTo>
                <a:lnTo>
                  <a:pt x="4901184" y="0"/>
                </a:lnTo>
                <a:lnTo>
                  <a:pt x="4901184" y="3813911"/>
                </a:lnTo>
                <a:cubicBezTo>
                  <a:pt x="4901184" y="3934637"/>
                  <a:pt x="4803317" y="4032504"/>
                  <a:pt x="4682591" y="4032504"/>
                </a:cubicBezTo>
                <a:lnTo>
                  <a:pt x="218593" y="4032504"/>
                </a:lnTo>
                <a:cubicBezTo>
                  <a:pt x="97867" y="4032504"/>
                  <a:pt x="0" y="3934637"/>
                  <a:pt x="0" y="3813911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Children in classroom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49" r="10552" b="3"/>
          <a:stretch/>
        </p:blipFill>
        <p:spPr>
          <a:xfrm>
            <a:off x="870090" y="-3"/>
            <a:ext cx="4572000" cy="3867912"/>
          </a:xfrm>
          <a:custGeom>
            <a:avLst/>
            <a:gdLst/>
            <a:ahLst/>
            <a:cxnLst/>
            <a:rect l="l" t="t" r="r" b="b"/>
            <a:pathLst>
              <a:path w="4572000" h="3867912">
                <a:moveTo>
                  <a:pt x="0" y="0"/>
                </a:moveTo>
                <a:lnTo>
                  <a:pt x="4572000" y="0"/>
                </a:lnTo>
                <a:lnTo>
                  <a:pt x="4572000" y="3704966"/>
                </a:lnTo>
                <a:cubicBezTo>
                  <a:pt x="4572000" y="3794959"/>
                  <a:pt x="4499047" y="3867912"/>
                  <a:pt x="4409054" y="3867912"/>
                </a:cubicBezTo>
                <a:lnTo>
                  <a:pt x="162946" y="3867912"/>
                </a:lnTo>
                <a:cubicBezTo>
                  <a:pt x="72953" y="3867912"/>
                  <a:pt x="0" y="3794959"/>
                  <a:pt x="0" y="3704966"/>
                </a:cubicBezTo>
                <a:close/>
              </a:path>
            </a:pathLst>
          </a:cu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67CF198-49C5-4D2A-93C6-A7A4D04B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4241249"/>
            <a:ext cx="4901184" cy="2616751"/>
          </a:xfrm>
          <a:custGeom>
            <a:avLst/>
            <a:gdLst>
              <a:gd name="connsiteX0" fmla="*/ 218593 w 4901184"/>
              <a:gd name="connsiteY0" fmla="*/ 0 h 2616751"/>
              <a:gd name="connsiteX1" fmla="*/ 4682591 w 4901184"/>
              <a:gd name="connsiteY1" fmla="*/ 0 h 2616751"/>
              <a:gd name="connsiteX2" fmla="*/ 4901184 w 4901184"/>
              <a:gd name="connsiteY2" fmla="*/ 218593 h 2616751"/>
              <a:gd name="connsiteX3" fmla="*/ 4901184 w 4901184"/>
              <a:gd name="connsiteY3" fmla="*/ 2616751 h 2616751"/>
              <a:gd name="connsiteX4" fmla="*/ 0 w 4901184"/>
              <a:gd name="connsiteY4" fmla="*/ 2616751 h 2616751"/>
              <a:gd name="connsiteX5" fmla="*/ 0 w 4901184"/>
              <a:gd name="connsiteY5" fmla="*/ 218593 h 2616751"/>
              <a:gd name="connsiteX6" fmla="*/ 218593 w 4901184"/>
              <a:gd name="connsiteY6" fmla="*/ 0 h 261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01184" h="2616751">
                <a:moveTo>
                  <a:pt x="218593" y="0"/>
                </a:moveTo>
                <a:lnTo>
                  <a:pt x="4682591" y="0"/>
                </a:lnTo>
                <a:cubicBezTo>
                  <a:pt x="4803317" y="0"/>
                  <a:pt x="4901184" y="97867"/>
                  <a:pt x="4901184" y="218593"/>
                </a:cubicBezTo>
                <a:lnTo>
                  <a:pt x="4901184" y="2616751"/>
                </a:lnTo>
                <a:lnTo>
                  <a:pt x="0" y="2616751"/>
                </a:lnTo>
                <a:lnTo>
                  <a:pt x="0" y="218593"/>
                </a:lnTo>
                <a:cubicBezTo>
                  <a:pt x="0" y="97867"/>
                  <a:pt x="97867" y="0"/>
                  <a:pt x="218593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" name="Picture 13" descr="Focused elementary student writing at desk in classroom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24" b="14225"/>
          <a:stretch/>
        </p:blipFill>
        <p:spPr>
          <a:xfrm>
            <a:off x="870090" y="4405844"/>
            <a:ext cx="4572000" cy="2452159"/>
          </a:xfrm>
          <a:custGeom>
            <a:avLst/>
            <a:gdLst/>
            <a:ahLst/>
            <a:cxnLst/>
            <a:rect l="l" t="t" r="r" b="b"/>
            <a:pathLst>
              <a:path w="4572000" h="2452159">
                <a:moveTo>
                  <a:pt x="162946" y="0"/>
                </a:moveTo>
                <a:lnTo>
                  <a:pt x="4409054" y="0"/>
                </a:lnTo>
                <a:cubicBezTo>
                  <a:pt x="4499047" y="0"/>
                  <a:pt x="4572000" y="72953"/>
                  <a:pt x="4572000" y="162946"/>
                </a:cubicBezTo>
                <a:lnTo>
                  <a:pt x="4572000" y="2452159"/>
                </a:lnTo>
                <a:lnTo>
                  <a:pt x="0" y="2452159"/>
                </a:lnTo>
                <a:lnTo>
                  <a:pt x="0" y="162946"/>
                </a:lnTo>
                <a:cubicBezTo>
                  <a:pt x="0" y="72953"/>
                  <a:pt x="72953" y="0"/>
                  <a:pt x="162946" y="0"/>
                </a:cubicBezTo>
                <a:close/>
              </a:path>
            </a:pathLst>
          </a:custGeom>
        </p:spPr>
      </p:pic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1351293"/>
              </p:ext>
            </p:extLst>
          </p:nvPr>
        </p:nvGraphicFramePr>
        <p:xfrm>
          <a:off x="5887002" y="41415"/>
          <a:ext cx="6020933" cy="8399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26755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36" name="Rectangle 29735">
            <a:extLst>
              <a:ext uri="{FF2B5EF4-FFF2-40B4-BE49-F238E27FC236}">
                <a16:creationId xmlns:a16="http://schemas.microsoft.com/office/drawing/2014/main" id="{0EF8982E-02F0-4D24-85CB-98DEBCC32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724" name="TextBox 16"/>
          <p:cNvSpPr txBox="1">
            <a:spLocks noChangeArrowheads="1"/>
          </p:cNvSpPr>
          <p:nvPr/>
        </p:nvSpPr>
        <p:spPr bwMode="auto">
          <a:xfrm>
            <a:off x="365760" y="2012482"/>
            <a:ext cx="3771574" cy="32162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114300" lvl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</a:pPr>
            <a:r>
              <a:rPr lang="en-US" sz="2900" cap="all" dirty="0">
                <a:ln w="3175" cmpd="sng">
                  <a:noFill/>
                </a:ln>
                <a:gradFill flip="none" rotWithShape="1">
                  <a:gsLst>
                    <a:gs pos="0">
                      <a:sysClr val="window" lastClr="FFFFFF"/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Differences Between an IEP under the IDEA and Section 504</a:t>
            </a:r>
          </a:p>
        </p:txBody>
      </p:sp>
      <p:sp>
        <p:nvSpPr>
          <p:cNvPr id="29738" name="Rounded Rectangle 7">
            <a:extLst>
              <a:ext uri="{FF2B5EF4-FFF2-40B4-BE49-F238E27FC236}">
                <a16:creationId xmlns:a16="http://schemas.microsoft.com/office/drawing/2014/main" id="{2CB72970-2D5B-4516-9F76-B1220A77B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785032862"/>
              </p:ext>
            </p:extLst>
          </p:nvPr>
        </p:nvGraphicFramePr>
        <p:xfrm>
          <a:off x="4726841" y="888305"/>
          <a:ext cx="6737752" cy="473696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397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1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217"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IEP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504</a:t>
                      </a:r>
                    </a:p>
                  </a:txBody>
                  <a:tcPr marL="59567" marR="59567" marT="29784" marB="2978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3217">
                <a:tc>
                  <a:txBody>
                    <a:bodyPr/>
                    <a:lstStyle/>
                    <a:p>
                      <a:r>
                        <a:rPr lang="en-US" sz="1400" b="1"/>
                        <a:t>What is it?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ABILITY</a:t>
                      </a:r>
                      <a:r>
                        <a:rPr lang="en-US" sz="1400" b="1" baseline="0"/>
                        <a:t> to learn</a:t>
                      </a:r>
                      <a:endParaRPr lang="en-US" sz="1400" b="1"/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ACCESS</a:t>
                      </a:r>
                      <a:r>
                        <a:rPr lang="en-US" sz="1400"/>
                        <a:t> to learning</a:t>
                      </a:r>
                    </a:p>
                  </a:txBody>
                  <a:tcPr marL="59567" marR="59567" marT="29784" marB="2978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8911">
                <a:tc>
                  <a:txBody>
                    <a:bodyPr/>
                    <a:lstStyle/>
                    <a:p>
                      <a:r>
                        <a:rPr lang="en-US" sz="1400" b="1"/>
                        <a:t>What does it</a:t>
                      </a:r>
                      <a:r>
                        <a:rPr lang="en-US" sz="1400" b="1" baseline="0"/>
                        <a:t> do?</a:t>
                      </a:r>
                      <a:endParaRPr lang="en-US" sz="1400" b="1"/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Provides </a:t>
                      </a:r>
                      <a:r>
                        <a:rPr lang="en-US" sz="1400" b="1" u="sng" baseline="0" dirty="0"/>
                        <a:t>individualized education</a:t>
                      </a:r>
                      <a:r>
                        <a:rPr lang="en-US" sz="1400" b="0" u="none" baseline="0" dirty="0"/>
                        <a:t> </a:t>
                      </a:r>
                      <a:r>
                        <a:rPr lang="en-US" sz="1400" baseline="0" dirty="0"/>
                        <a:t>and related services to the child</a:t>
                      </a:r>
                      <a:endParaRPr lang="en-US" sz="1400" dirty="0"/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Provides services and changes to learning environment to meet needs of the child AS ADEQUATELY as other students</a:t>
                      </a:r>
                    </a:p>
                  </a:txBody>
                  <a:tcPr marL="59567" marR="59567" marT="29784" marB="2978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8911">
                <a:tc>
                  <a:txBody>
                    <a:bodyPr/>
                    <a:lstStyle/>
                    <a:p>
                      <a:r>
                        <a:rPr lang="en-US" sz="1400" b="1"/>
                        <a:t>What law?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IDEA</a:t>
                      </a:r>
                    </a:p>
                    <a:p>
                      <a:r>
                        <a:rPr lang="en-US" sz="1400"/>
                        <a:t>*Fed. Special Education law for children with disabilities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r>
                        <a:rPr lang="en-US" sz="1400" b="1"/>
                        <a:t>Section 504 of the Rehab Act of 1973</a:t>
                      </a:r>
                    </a:p>
                    <a:p>
                      <a:r>
                        <a:rPr lang="en-US" sz="1400"/>
                        <a:t>*Fed. Civil Rights law to stop discrimination against people with disabilities</a:t>
                      </a:r>
                    </a:p>
                  </a:txBody>
                  <a:tcPr marL="59567" marR="59567" marT="29784" marB="2978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52706">
                <a:tc>
                  <a:txBody>
                    <a:bodyPr/>
                    <a:lstStyle/>
                    <a:p>
                      <a:r>
                        <a:rPr lang="en-US" sz="1400" b="1" dirty="0"/>
                        <a:t>Who uses it?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400" dirty="0"/>
                        <a:t>Child</a:t>
                      </a:r>
                      <a:r>
                        <a:rPr lang="en-US" sz="1400" baseline="0" dirty="0"/>
                        <a:t> meets requirement for one or more of the </a:t>
                      </a:r>
                      <a:r>
                        <a:rPr lang="en-US" sz="1400" b="1" baseline="0" dirty="0">
                          <a:solidFill>
                            <a:srgbClr val="660066"/>
                          </a:solidFill>
                        </a:rPr>
                        <a:t>13 specific disability categories </a:t>
                      </a:r>
                      <a:r>
                        <a:rPr lang="en-US" sz="1400" baseline="0" dirty="0"/>
                        <a:t>listed in IDEA. 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1400" baseline="0" dirty="0"/>
                        <a:t>learning and attention issues may qualify</a:t>
                      </a:r>
                    </a:p>
                  </a:txBody>
                  <a:tcPr marL="59567" marR="59567" marT="29784" marB="29784"/>
                </a:tc>
                <a:tc>
                  <a:txBody>
                    <a:bodyPr/>
                    <a:lstStyle/>
                    <a:p>
                      <a:pPr>
                        <a:buFont typeface="Arial"/>
                        <a:buChar char="•"/>
                      </a:pPr>
                      <a:r>
                        <a:rPr lang="en-US" sz="1400" dirty="0"/>
                        <a:t>Child has mental or physical </a:t>
                      </a:r>
                      <a:r>
                        <a:rPr lang="en-US" sz="1400" b="1" u="sng" dirty="0"/>
                        <a:t>impairment which limits</a:t>
                      </a:r>
                      <a:r>
                        <a:rPr lang="en-US" sz="1400" b="1" u="sng" baseline="0" dirty="0"/>
                        <a:t> one or more major life activities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1400" baseline="0" dirty="0"/>
                        <a:t>Has a record of such impairment, or </a:t>
                      </a:r>
                    </a:p>
                    <a:p>
                      <a:pPr>
                        <a:buFont typeface="Arial"/>
                        <a:buChar char="•"/>
                      </a:pPr>
                      <a:r>
                        <a:rPr lang="en-US" sz="1400" baseline="0" dirty="0"/>
                        <a:t>Is regarded as having such an impairment</a:t>
                      </a:r>
                    </a:p>
                  </a:txBody>
                  <a:tcPr marL="59567" marR="59567" marT="29784" marB="2978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41603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775" y="-22444"/>
            <a:ext cx="9905998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Section 504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A9001-5ED8-DA79-4720-FA2CD5CE55D5}"/>
              </a:ext>
            </a:extLst>
          </p:cNvPr>
          <p:cNvSpPr txBox="1"/>
          <p:nvPr/>
        </p:nvSpPr>
        <p:spPr>
          <a:xfrm>
            <a:off x="1012273" y="1308873"/>
            <a:ext cx="4040990" cy="505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155539">
              <a:lnSpc>
                <a:spcPct val="90000"/>
              </a:lnSpc>
              <a:spcAft>
                <a:spcPts val="378"/>
              </a:spcAft>
              <a:buFont typeface="Arial" panose="020B0604020202020204" pitchFamily="34" charset="0"/>
              <a:buChar char="•"/>
            </a:pP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May be an option for students who do not qualify for Special Education services</a:t>
            </a:r>
          </a:p>
          <a:p>
            <a:pPr defTabSz="155539">
              <a:lnSpc>
                <a:spcPct val="90000"/>
              </a:lnSpc>
              <a:spcAft>
                <a:spcPts val="378"/>
              </a:spcAft>
            </a:pPr>
            <a:endParaRPr lang="en-US" sz="1600" b="1" kern="1200" spc="1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marL="285750" indent="-285750" defTabSz="155539">
              <a:lnSpc>
                <a:spcPct val="90000"/>
              </a:lnSpc>
              <a:spcAft>
                <a:spcPts val="378"/>
              </a:spcAft>
              <a:buFont typeface="Arial" panose="020B0604020202020204" pitchFamily="34" charset="0"/>
              <a:buChar char="•"/>
            </a:pP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Anything that substantially limits a child’s </a:t>
            </a:r>
            <a:r>
              <a:rPr lang="en-US" sz="1600" b="1" u="sng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ACCESS</a:t>
            </a: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 to his/her education (also post high school education)</a:t>
            </a:r>
          </a:p>
          <a:p>
            <a:pPr defTabSz="155539">
              <a:lnSpc>
                <a:spcPct val="90000"/>
              </a:lnSpc>
              <a:spcAft>
                <a:spcPts val="378"/>
              </a:spcAft>
            </a:pPr>
            <a:endParaRPr lang="en-US" sz="1600" b="1" kern="1200" spc="1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marL="285750" indent="-285750" defTabSz="155539">
              <a:lnSpc>
                <a:spcPct val="90000"/>
              </a:lnSpc>
              <a:spcAft>
                <a:spcPts val="378"/>
              </a:spcAft>
              <a:buFont typeface="Arial" panose="020B0604020202020204" pitchFamily="34" charset="0"/>
              <a:buChar char="•"/>
            </a:pP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Qualifying handicaps are not as severe as the disabilities qualifying a student for an IEP/Special Education. The student may need extra help to </a:t>
            </a:r>
            <a:r>
              <a:rPr lang="en-US" sz="1600" b="1" u="sng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access</a:t>
            </a: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 learning through </a:t>
            </a:r>
            <a:r>
              <a:rPr lang="en-US" sz="1600" b="1" u="sng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accommodations</a:t>
            </a:r>
            <a:r>
              <a:rPr lang="en-US" sz="1600" b="1" kern="1200" spc="17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n-lt"/>
                <a:ea typeface="+mn-ea"/>
                <a:cs typeface="+mn-cs"/>
              </a:rPr>
              <a:t> that are put into place.</a:t>
            </a:r>
          </a:p>
          <a:p>
            <a:pPr defTabSz="155539">
              <a:lnSpc>
                <a:spcPct val="90000"/>
              </a:lnSpc>
              <a:spcAft>
                <a:spcPts val="378"/>
              </a:spcAft>
            </a:pPr>
            <a:endParaRPr lang="en-US" sz="1600" b="1" kern="1200" spc="17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ea typeface="+mn-ea"/>
              <a:cs typeface="+mn-cs"/>
            </a:endParaRPr>
          </a:p>
          <a:p>
            <a:pPr marL="285750" indent="-285750" defTabSz="155539">
              <a:lnSpc>
                <a:spcPct val="90000"/>
              </a:lnSpc>
              <a:spcAft>
                <a:spcPts val="378"/>
              </a:spcAft>
              <a:buFont typeface="Arial" panose="020B0604020202020204" pitchFamily="34" charset="0"/>
              <a:buChar char="•"/>
            </a:pPr>
            <a:r>
              <a:rPr lang="en-US" sz="1600" b="1" spc="17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Impairment includes the impairment itself, having a record of the impairment, or being regarded as having the impairment</a:t>
            </a:r>
            <a:endParaRPr lang="en-US" sz="2800" b="1" kern="1200" spc="27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graphicFrame>
        <p:nvGraphicFramePr>
          <p:cNvPr id="22" name="Content Placeholder 21">
            <a:extLst>
              <a:ext uri="{FF2B5EF4-FFF2-40B4-BE49-F238E27FC236}">
                <a16:creationId xmlns:a16="http://schemas.microsoft.com/office/drawing/2014/main" id="{DE076290-B825-F7D2-62AD-FE49ED783EC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72352368"/>
              </p:ext>
            </p:extLst>
          </p:nvPr>
        </p:nvGraphicFramePr>
        <p:xfrm>
          <a:off x="3963226" y="912503"/>
          <a:ext cx="10307036" cy="52234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2303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GB" b="1" i="1"/>
              <a:t>Process to get a child placed under 504</a:t>
            </a:r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2A1FF1-5944-57C0-C602-0D9EF6FD6C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664762"/>
              </p:ext>
            </p:extLst>
          </p:nvPr>
        </p:nvGraphicFramePr>
        <p:xfrm>
          <a:off x="972152" y="1982805"/>
          <a:ext cx="10655165" cy="4514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78004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295400"/>
            <a:ext cx="6879167" cy="4953000"/>
          </a:xfrm>
        </p:spPr>
      </p:pic>
      <p:sp>
        <p:nvSpPr>
          <p:cNvPr id="3" name="TextBox 2"/>
          <p:cNvSpPr txBox="1"/>
          <p:nvPr/>
        </p:nvSpPr>
        <p:spPr>
          <a:xfrm>
            <a:off x="959318" y="450034"/>
            <a:ext cx="4343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b="1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SPECIAL EDUCATION</a:t>
            </a:r>
          </a:p>
        </p:txBody>
      </p:sp>
    </p:spTree>
    <p:extLst>
      <p:ext uri="{BB962C8B-B14F-4D97-AF65-F5344CB8AC3E}">
        <p14:creationId xmlns:p14="http://schemas.microsoft.com/office/powerpoint/2010/main" val="178379758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60CB-5C6F-FD4C-BEC1-D8E8FF829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5587219-18B3-32DC-B467-53D442564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1964703"/>
              </p:ext>
            </p:extLst>
          </p:nvPr>
        </p:nvGraphicFramePr>
        <p:xfrm>
          <a:off x="1141413" y="2208944"/>
          <a:ext cx="9906000" cy="4039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6473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6213" y="431710"/>
            <a:ext cx="3507449" cy="2018503"/>
          </a:xfrm>
        </p:spPr>
        <p:txBody>
          <a:bodyPr anchor="ctr">
            <a:normAutofit/>
          </a:bodyPr>
          <a:lstStyle/>
          <a:p>
            <a:r>
              <a:rPr lang="en-US" sz="3600" b="1" i="1" dirty="0"/>
              <a:t>SPECIAL EDUCATION</a:t>
            </a:r>
            <a:br>
              <a:rPr lang="en-US" sz="3600" i="1" dirty="0"/>
            </a:br>
            <a:endParaRPr lang="en-US" sz="36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DA8D47D-8060-6D98-1267-533478AA6A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530784"/>
              </p:ext>
            </p:extLst>
          </p:nvPr>
        </p:nvGraphicFramePr>
        <p:xfrm>
          <a:off x="449021" y="1524760"/>
          <a:ext cx="6654742" cy="4822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5CACFD7-DFA8-D63F-6BB4-0F6ED158A55E}"/>
              </a:ext>
            </a:extLst>
          </p:cNvPr>
          <p:cNvSpPr txBox="1"/>
          <p:nvPr/>
        </p:nvSpPr>
        <p:spPr>
          <a:xfrm>
            <a:off x="7976437" y="1943035"/>
            <a:ext cx="355722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23" indent="-180023" defTabSz="2880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Applies to students with a severe impairment/ disability who qualify for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Special Education Services 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(LRE)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east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estrictive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nvironment possible.  </a:t>
            </a:r>
          </a:p>
          <a:p>
            <a:pPr defTabSz="288036">
              <a:spcAft>
                <a:spcPts val="600"/>
              </a:spcAft>
            </a:pPr>
            <a:endParaRPr lang="en-GB" sz="2000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0023" indent="-180023" defTabSz="28803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child’s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DISABILITY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affects his/her </a:t>
            </a:r>
            <a:r>
              <a:rPr lang="en-GB" sz="2000" b="1" i="1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ABILITY</a:t>
            </a:r>
            <a:r>
              <a:rPr lang="en-GB" sz="2000" b="1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learn</a:t>
            </a:r>
            <a:r>
              <a:rPr lang="en-GB" sz="20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EB620-9EB8-E329-30D9-1065F81C9823}"/>
              </a:ext>
            </a:extLst>
          </p:cNvPr>
          <p:cNvSpPr txBox="1"/>
          <p:nvPr/>
        </p:nvSpPr>
        <p:spPr>
          <a:xfrm>
            <a:off x="2247769" y="995669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88036">
              <a:spcAft>
                <a:spcPts val="600"/>
              </a:spcAft>
            </a:pP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Categories of Impairment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383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2098C-3C8D-3222-8BB4-E163F65E9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3700" dirty="0"/>
              <a:t>Special education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3F71A9D-A615-C022-7D44-3BB68C993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868504"/>
              </p:ext>
            </p:extLst>
          </p:nvPr>
        </p:nvGraphicFramePr>
        <p:xfrm>
          <a:off x="4430743" y="452387"/>
          <a:ext cx="7456458" cy="5919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6332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643466"/>
            <a:ext cx="3642203" cy="5571065"/>
          </a:xfrm>
        </p:spPr>
        <p:txBody>
          <a:bodyPr anchor="ctr">
            <a:normAutofit/>
          </a:bodyPr>
          <a:lstStyle/>
          <a:p>
            <a:br>
              <a:rPr lang="en-GB" sz="3600" b="1" i="1" dirty="0"/>
            </a:br>
            <a:r>
              <a:rPr lang="en-GB" sz="3600" b="1" i="1" dirty="0"/>
              <a:t>Process to get a child placed under Special Education</a:t>
            </a:r>
            <a:br>
              <a:rPr lang="en-GB" sz="3600" b="1" i="1" dirty="0"/>
            </a:br>
            <a:endParaRPr lang="en-US" sz="3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D3B88C-7FF7-6D8E-76EF-646149C7E1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6440997"/>
              </p:ext>
            </p:extLst>
          </p:nvPr>
        </p:nvGraphicFramePr>
        <p:xfrm>
          <a:off x="697913" y="128354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46F1FC6-14FB-819F-E767-1D0C1F3F3C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731934"/>
              </p:ext>
            </p:extLst>
          </p:nvPr>
        </p:nvGraphicFramePr>
        <p:xfrm>
          <a:off x="323916" y="125128"/>
          <a:ext cx="7920522" cy="202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02419638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90F3EE-0CD1-4520-B020-4E1DF3141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9EFDE1E9-7FE0-45CA-9DE2-237F77319A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2270840"/>
          </a:xfrm>
          <a:custGeom>
            <a:avLst/>
            <a:gdLst>
              <a:gd name="connsiteX0" fmla="*/ 0 w 12192000"/>
              <a:gd name="connsiteY0" fmla="*/ 0 h 2270840"/>
              <a:gd name="connsiteX1" fmla="*/ 12192000 w 12192000"/>
              <a:gd name="connsiteY1" fmla="*/ 0 h 2270840"/>
              <a:gd name="connsiteX2" fmla="*/ 12192000 w 12192000"/>
              <a:gd name="connsiteY2" fmla="*/ 519831 h 2270840"/>
              <a:gd name="connsiteX3" fmla="*/ 12192000 w 12192000"/>
              <a:gd name="connsiteY3" fmla="*/ 744794 h 2270840"/>
              <a:gd name="connsiteX4" fmla="*/ 12192000 w 12192000"/>
              <a:gd name="connsiteY4" fmla="*/ 1754022 h 2270840"/>
              <a:gd name="connsiteX5" fmla="*/ 11957522 w 12192000"/>
              <a:gd name="connsiteY5" fmla="*/ 1797924 h 2270840"/>
              <a:gd name="connsiteX6" fmla="*/ 11679973 w 12192000"/>
              <a:gd name="connsiteY6" fmla="*/ 1847668 h 2270840"/>
              <a:gd name="connsiteX7" fmla="*/ 11401197 w 12192000"/>
              <a:gd name="connsiteY7" fmla="*/ 1896361 h 2270840"/>
              <a:gd name="connsiteX8" fmla="*/ 11121192 w 12192000"/>
              <a:gd name="connsiteY8" fmla="*/ 1938047 h 2270840"/>
              <a:gd name="connsiteX9" fmla="*/ 10842416 w 12192000"/>
              <a:gd name="connsiteY9" fmla="*/ 1980084 h 2270840"/>
              <a:gd name="connsiteX10" fmla="*/ 10562411 w 12192000"/>
              <a:gd name="connsiteY10" fmla="*/ 2019319 h 2270840"/>
              <a:gd name="connsiteX11" fmla="*/ 10286091 w 12192000"/>
              <a:gd name="connsiteY11" fmla="*/ 2052948 h 2270840"/>
              <a:gd name="connsiteX12" fmla="*/ 10006086 w 12192000"/>
              <a:gd name="connsiteY12" fmla="*/ 2084826 h 2270840"/>
              <a:gd name="connsiteX13" fmla="*/ 9727310 w 12192000"/>
              <a:gd name="connsiteY13" fmla="*/ 2113902 h 2270840"/>
              <a:gd name="connsiteX14" fmla="*/ 9453445 w 12192000"/>
              <a:gd name="connsiteY14" fmla="*/ 2139124 h 2270840"/>
              <a:gd name="connsiteX15" fmla="*/ 9175897 w 12192000"/>
              <a:gd name="connsiteY15" fmla="*/ 2164346 h 2270840"/>
              <a:gd name="connsiteX16" fmla="*/ 8902033 w 12192000"/>
              <a:gd name="connsiteY16" fmla="*/ 2185365 h 2270840"/>
              <a:gd name="connsiteX17" fmla="*/ 8628169 w 12192000"/>
              <a:gd name="connsiteY17" fmla="*/ 2201829 h 2270840"/>
              <a:gd name="connsiteX18" fmla="*/ 8355533 w 12192000"/>
              <a:gd name="connsiteY18" fmla="*/ 2218995 h 2270840"/>
              <a:gd name="connsiteX19" fmla="*/ 8085353 w 12192000"/>
              <a:gd name="connsiteY19" fmla="*/ 2233357 h 2270840"/>
              <a:gd name="connsiteX20" fmla="*/ 7817629 w 12192000"/>
              <a:gd name="connsiteY20" fmla="*/ 2243516 h 2270840"/>
              <a:gd name="connsiteX21" fmla="*/ 7549905 w 12192000"/>
              <a:gd name="connsiteY21" fmla="*/ 2252274 h 2270840"/>
              <a:gd name="connsiteX22" fmla="*/ 7284638 w 12192000"/>
              <a:gd name="connsiteY22" fmla="*/ 2260681 h 2270840"/>
              <a:gd name="connsiteX23" fmla="*/ 7023055 w 12192000"/>
              <a:gd name="connsiteY23" fmla="*/ 2264535 h 2270840"/>
              <a:gd name="connsiteX24" fmla="*/ 6761472 w 12192000"/>
              <a:gd name="connsiteY24" fmla="*/ 2268738 h 2270840"/>
              <a:gd name="connsiteX25" fmla="*/ 6503573 w 12192000"/>
              <a:gd name="connsiteY25" fmla="*/ 2270840 h 2270840"/>
              <a:gd name="connsiteX26" fmla="*/ 6248130 w 12192000"/>
              <a:gd name="connsiteY26" fmla="*/ 2268738 h 2270840"/>
              <a:gd name="connsiteX27" fmla="*/ 5995144 w 12192000"/>
              <a:gd name="connsiteY27" fmla="*/ 2268738 h 2270840"/>
              <a:gd name="connsiteX28" fmla="*/ 5744613 w 12192000"/>
              <a:gd name="connsiteY28" fmla="*/ 2264535 h 2270840"/>
              <a:gd name="connsiteX29" fmla="*/ 5498995 w 12192000"/>
              <a:gd name="connsiteY29" fmla="*/ 2258229 h 2270840"/>
              <a:gd name="connsiteX30" fmla="*/ 5255834 w 12192000"/>
              <a:gd name="connsiteY30" fmla="*/ 2252274 h 2270840"/>
              <a:gd name="connsiteX31" fmla="*/ 5017584 w 12192000"/>
              <a:gd name="connsiteY31" fmla="*/ 2245618 h 2270840"/>
              <a:gd name="connsiteX32" fmla="*/ 4780562 w 12192000"/>
              <a:gd name="connsiteY32" fmla="*/ 2235459 h 2270840"/>
              <a:gd name="connsiteX33" fmla="*/ 4547227 w 12192000"/>
              <a:gd name="connsiteY33" fmla="*/ 2224599 h 2270840"/>
              <a:gd name="connsiteX34" fmla="*/ 4318800 w 12192000"/>
              <a:gd name="connsiteY34" fmla="*/ 2214791 h 2270840"/>
              <a:gd name="connsiteX35" fmla="*/ 3873004 w 12192000"/>
              <a:gd name="connsiteY35" fmla="*/ 2187116 h 2270840"/>
              <a:gd name="connsiteX36" fmla="*/ 3445628 w 12192000"/>
              <a:gd name="connsiteY36" fmla="*/ 2157691 h 2270840"/>
              <a:gd name="connsiteX37" fmla="*/ 3035446 w 12192000"/>
              <a:gd name="connsiteY37" fmla="*/ 2126863 h 2270840"/>
              <a:gd name="connsiteX38" fmla="*/ 2647370 w 12192000"/>
              <a:gd name="connsiteY38" fmla="*/ 2092884 h 2270840"/>
              <a:gd name="connsiteX39" fmla="*/ 2276487 w 12192000"/>
              <a:gd name="connsiteY39" fmla="*/ 2057502 h 2270840"/>
              <a:gd name="connsiteX40" fmla="*/ 1932621 w 12192000"/>
              <a:gd name="connsiteY40" fmla="*/ 2019319 h 2270840"/>
              <a:gd name="connsiteX41" fmla="*/ 1609634 w 12192000"/>
              <a:gd name="connsiteY41" fmla="*/ 1981836 h 2270840"/>
              <a:gd name="connsiteX42" fmla="*/ 1312435 w 12192000"/>
              <a:gd name="connsiteY42" fmla="*/ 1944353 h 2270840"/>
              <a:gd name="connsiteX43" fmla="*/ 1039799 w 12192000"/>
              <a:gd name="connsiteY43" fmla="*/ 1908972 h 2270840"/>
              <a:gd name="connsiteX44" fmla="*/ 797865 w 12192000"/>
              <a:gd name="connsiteY44" fmla="*/ 1875342 h 2270840"/>
              <a:gd name="connsiteX45" fmla="*/ 579265 w 12192000"/>
              <a:gd name="connsiteY45" fmla="*/ 1843464 h 2270840"/>
              <a:gd name="connsiteX46" fmla="*/ 395052 w 12192000"/>
              <a:gd name="connsiteY46" fmla="*/ 1816841 h 2270840"/>
              <a:gd name="connsiteX47" fmla="*/ 240312 w 12192000"/>
              <a:gd name="connsiteY47" fmla="*/ 1791618 h 2270840"/>
              <a:gd name="connsiteX48" fmla="*/ 27853 w 12192000"/>
              <a:gd name="connsiteY48" fmla="*/ 1755537 h 2270840"/>
              <a:gd name="connsiteX49" fmla="*/ 0 w 12192000"/>
              <a:gd name="connsiteY49" fmla="*/ 1750824 h 2270840"/>
              <a:gd name="connsiteX50" fmla="*/ 0 w 12192000"/>
              <a:gd name="connsiteY50" fmla="*/ 744794 h 2270840"/>
              <a:gd name="connsiteX51" fmla="*/ 0 w 12192000"/>
              <a:gd name="connsiteY51" fmla="*/ 519831 h 227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270840">
                <a:moveTo>
                  <a:pt x="0" y="0"/>
                </a:moveTo>
                <a:lnTo>
                  <a:pt x="12192000" y="0"/>
                </a:lnTo>
                <a:lnTo>
                  <a:pt x="12192000" y="519831"/>
                </a:lnTo>
                <a:lnTo>
                  <a:pt x="12192000" y="744794"/>
                </a:lnTo>
                <a:lnTo>
                  <a:pt x="12192000" y="1754022"/>
                </a:lnTo>
                <a:lnTo>
                  <a:pt x="11957522" y="1797924"/>
                </a:lnTo>
                <a:lnTo>
                  <a:pt x="11679973" y="1847668"/>
                </a:lnTo>
                <a:lnTo>
                  <a:pt x="11401197" y="1896361"/>
                </a:lnTo>
                <a:lnTo>
                  <a:pt x="11121192" y="1938047"/>
                </a:lnTo>
                <a:lnTo>
                  <a:pt x="10842416" y="1980084"/>
                </a:lnTo>
                <a:lnTo>
                  <a:pt x="10562411" y="2019319"/>
                </a:lnTo>
                <a:lnTo>
                  <a:pt x="10286091" y="2052948"/>
                </a:lnTo>
                <a:lnTo>
                  <a:pt x="10006086" y="2084826"/>
                </a:lnTo>
                <a:lnTo>
                  <a:pt x="9727310" y="2113902"/>
                </a:lnTo>
                <a:lnTo>
                  <a:pt x="9453445" y="2139124"/>
                </a:lnTo>
                <a:lnTo>
                  <a:pt x="9175897" y="2164346"/>
                </a:lnTo>
                <a:lnTo>
                  <a:pt x="8902033" y="2185365"/>
                </a:lnTo>
                <a:lnTo>
                  <a:pt x="8628169" y="2201829"/>
                </a:lnTo>
                <a:lnTo>
                  <a:pt x="8355533" y="2218995"/>
                </a:lnTo>
                <a:lnTo>
                  <a:pt x="8085353" y="2233357"/>
                </a:lnTo>
                <a:lnTo>
                  <a:pt x="7817629" y="2243516"/>
                </a:lnTo>
                <a:lnTo>
                  <a:pt x="7549905" y="2252274"/>
                </a:lnTo>
                <a:lnTo>
                  <a:pt x="7284638" y="2260681"/>
                </a:lnTo>
                <a:lnTo>
                  <a:pt x="7023055" y="2264535"/>
                </a:lnTo>
                <a:lnTo>
                  <a:pt x="6761472" y="2268738"/>
                </a:lnTo>
                <a:lnTo>
                  <a:pt x="6503573" y="2270840"/>
                </a:lnTo>
                <a:lnTo>
                  <a:pt x="6248130" y="2268738"/>
                </a:lnTo>
                <a:lnTo>
                  <a:pt x="5995144" y="2268738"/>
                </a:lnTo>
                <a:lnTo>
                  <a:pt x="5744613" y="2264535"/>
                </a:lnTo>
                <a:lnTo>
                  <a:pt x="5498995" y="2258229"/>
                </a:lnTo>
                <a:lnTo>
                  <a:pt x="5255834" y="2252274"/>
                </a:lnTo>
                <a:lnTo>
                  <a:pt x="5017584" y="2245618"/>
                </a:lnTo>
                <a:lnTo>
                  <a:pt x="4780562" y="2235459"/>
                </a:lnTo>
                <a:lnTo>
                  <a:pt x="4547227" y="2224599"/>
                </a:lnTo>
                <a:lnTo>
                  <a:pt x="4318800" y="2214791"/>
                </a:lnTo>
                <a:lnTo>
                  <a:pt x="3873004" y="2187116"/>
                </a:lnTo>
                <a:lnTo>
                  <a:pt x="3445628" y="2157691"/>
                </a:lnTo>
                <a:lnTo>
                  <a:pt x="3035446" y="2126863"/>
                </a:lnTo>
                <a:lnTo>
                  <a:pt x="2647370" y="2092884"/>
                </a:lnTo>
                <a:lnTo>
                  <a:pt x="2276487" y="2057502"/>
                </a:lnTo>
                <a:lnTo>
                  <a:pt x="1932621" y="2019319"/>
                </a:lnTo>
                <a:lnTo>
                  <a:pt x="1609634" y="1981836"/>
                </a:lnTo>
                <a:lnTo>
                  <a:pt x="1312435" y="1944353"/>
                </a:lnTo>
                <a:lnTo>
                  <a:pt x="1039799" y="1908972"/>
                </a:lnTo>
                <a:lnTo>
                  <a:pt x="797865" y="1875342"/>
                </a:lnTo>
                <a:lnTo>
                  <a:pt x="579265" y="1843464"/>
                </a:lnTo>
                <a:lnTo>
                  <a:pt x="395052" y="1816841"/>
                </a:lnTo>
                <a:lnTo>
                  <a:pt x="240312" y="1791618"/>
                </a:lnTo>
                <a:lnTo>
                  <a:pt x="27853" y="1755537"/>
                </a:lnTo>
                <a:lnTo>
                  <a:pt x="0" y="1750824"/>
                </a:lnTo>
                <a:lnTo>
                  <a:pt x="0" y="744794"/>
                </a:lnTo>
                <a:lnTo>
                  <a:pt x="0" y="519831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80060"/>
            <a:ext cx="9905998" cy="1173480"/>
          </a:xfrm>
        </p:spPr>
        <p:txBody>
          <a:bodyPr>
            <a:normAutofit/>
          </a:bodyPr>
          <a:lstStyle/>
          <a:p>
            <a:pPr algn="ctr"/>
            <a:r>
              <a:rPr lang="en-US" b="1" i="1" dirty="0"/>
              <a:t>Sample EMAIL request for Testing/Placement under Special Education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C88073-08EB-0721-67E3-0E5AF607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395967"/>
            <a:ext cx="9905998" cy="425509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Child’s Principal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Child’s counselor, teacher, District Special Education Director, District Foster Care Liaison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Subject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Special Education Referral for (Student’s Name)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Dear (Principal’s name),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would like to refer (insert student’s name) for special education testing. (Student’s name) is in foster care, and I am his/her DHS Family Service Worker.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(If Applicable) The student’s PACE results recommended a referral to the school for special education testing. I’ve attached the PACE report to this email.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have some concerns that I would like to discuss at a referral conference. Please let me know when this conference can be scheduled. I look forward to meeting within the next 3 weeks.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Thank you for your attention to this matter.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Sincerely,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Your name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(Include signature block with title and work cell phone number listed)</a:t>
            </a:r>
            <a:endParaRPr lang="en-US" sz="1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74268"/>
            <a:ext cx="9144000" cy="67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700" b="1" i="1" dirty="0"/>
              <a:t>My Client is in Special Education or 504 and is getting in trouble at school for unacceptable behavior          </a:t>
            </a:r>
            <a:br>
              <a:rPr lang="en-US" sz="1900" b="1" i="1" dirty="0"/>
            </a:br>
            <a:br>
              <a:rPr lang="en-US" sz="1900" b="1" i="1" dirty="0">
                <a:solidFill>
                  <a:schemeClr val="tx1"/>
                </a:solidFill>
              </a:rPr>
            </a:br>
            <a:r>
              <a:rPr lang="en-US" sz="1900" b="1" i="1" dirty="0">
                <a:solidFill>
                  <a:schemeClr val="tx1"/>
                </a:solidFill>
              </a:rPr>
              <a:t>What </a:t>
            </a:r>
            <a:r>
              <a:rPr lang="en-US" sz="1900" b="1" i="1" u="sng" dirty="0">
                <a:solidFill>
                  <a:schemeClr val="tx1"/>
                </a:solidFill>
              </a:rPr>
              <a:t>interventions</a:t>
            </a:r>
            <a:r>
              <a:rPr lang="en-US" sz="1900" b="1" i="1" dirty="0">
                <a:solidFill>
                  <a:schemeClr val="tx1"/>
                </a:solidFill>
              </a:rPr>
              <a:t> should I expect THE school to put into place? </a:t>
            </a:r>
            <a:br>
              <a:rPr lang="en-US" sz="1900" b="1" i="1" dirty="0">
                <a:solidFill>
                  <a:schemeClr val="tx1"/>
                </a:solidFill>
              </a:rPr>
            </a:br>
            <a:r>
              <a:rPr lang="en-US" sz="1900" b="1" i="1" dirty="0"/>
              <a:t>                                                                 </a:t>
            </a:r>
            <a:br>
              <a:rPr lang="en-US" sz="1900" b="1" i="1" dirty="0"/>
            </a:br>
            <a:endParaRPr lang="en-US" sz="1900" b="1" i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4543054-4768-E589-F55B-7F8FFF0F0B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104070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6792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i="1" dirty="0"/>
              <a:t>My Client has an </a:t>
            </a:r>
            <a:r>
              <a:rPr lang="en-US" sz="3100" b="1" i="1" dirty="0" err="1"/>
              <a:t>iep</a:t>
            </a:r>
            <a:r>
              <a:rPr lang="en-US" sz="3100" b="1" i="1" dirty="0"/>
              <a:t>, and the school wants to give her a 12-day suspension </a:t>
            </a:r>
            <a:br>
              <a:rPr lang="en-US" sz="3100" b="1" i="1" dirty="0"/>
            </a:br>
            <a:br>
              <a:rPr lang="en-US" sz="3100" b="1" i="1" dirty="0"/>
            </a:br>
            <a:r>
              <a:rPr lang="en-US" sz="3100" b="1" i="1" dirty="0"/>
              <a:t>What Should I do?</a:t>
            </a:r>
            <a:br>
              <a:rPr lang="en-US" sz="3100" b="1" i="1" dirty="0"/>
            </a:br>
            <a:r>
              <a:rPr lang="en-US" sz="3100" b="1" i="1" dirty="0"/>
              <a:t>                                                                 </a:t>
            </a:r>
            <a:br>
              <a:rPr lang="en-US" sz="3100" b="1" i="1" dirty="0"/>
            </a:br>
            <a:endParaRPr lang="en-US" sz="3100" b="1" i="1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0672142-94D6-400E-B188-309B101D8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27259A-B804-4AD2-9BC6-66F7BB218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B4E8A7-8505-4752-9B81-C739116C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250E159-5494-A392-7F47-7171A5EDF3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68068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79439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1F467-9996-5E94-BE59-CA77E8825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-123825"/>
            <a:ext cx="9905998" cy="1905000"/>
          </a:xfrm>
        </p:spPr>
        <p:txBody>
          <a:bodyPr/>
          <a:lstStyle/>
          <a:p>
            <a:r>
              <a:rPr lang="en-US" dirty="0"/>
              <a:t>Finding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3" y="2666999"/>
            <a:ext cx="9905998" cy="353377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What if you don’t agree with the services the child is receiving or you believe his/her due process rights are being violated? </a:t>
            </a:r>
          </a:p>
          <a:p>
            <a:pPr marL="0" indent="0">
              <a:buNone/>
            </a:pPr>
            <a:r>
              <a:rPr lang="en-US" sz="2200" u="sng" dirty="0">
                <a:solidFill>
                  <a:srgbClr val="D49A01"/>
                </a:solidFill>
              </a:rPr>
              <a:t>Dispute Resolution Process</a:t>
            </a:r>
            <a:r>
              <a:rPr lang="en-US" sz="2200" dirty="0">
                <a:solidFill>
                  <a:srgbClr val="D49A01"/>
                </a:solidFill>
              </a:rPr>
              <a:t>: </a:t>
            </a:r>
            <a:r>
              <a:rPr lang="en-US" sz="2200" dirty="0"/>
              <a:t>Progressively Appeal within the district to: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Principal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Special Education Director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Superintendent, and then 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200" dirty="0"/>
              <a:t>The School Board</a:t>
            </a:r>
          </a:p>
          <a:p>
            <a:r>
              <a:rPr lang="en-US" sz="2200" dirty="0"/>
              <a:t>May choose to involve an outside advocate to attend IEP Conferences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u="sng" dirty="0">
                <a:solidFill>
                  <a:srgbClr val="D49A01"/>
                </a:solidFill>
              </a:rPr>
              <a:t>Mediation or Facilitation </a:t>
            </a:r>
            <a:r>
              <a:rPr lang="en-US" sz="2200" dirty="0"/>
              <a:t>– </a:t>
            </a:r>
            <a:r>
              <a:rPr lang="en-US" sz="2200" u="sng" dirty="0"/>
              <a:t>Bowen School of Law</a:t>
            </a:r>
            <a:r>
              <a:rPr lang="en-US" sz="2200" dirty="0"/>
              <a:t> – (501) 324-9939 </a:t>
            </a:r>
          </a:p>
          <a:p>
            <a:pPr marL="0" indent="0">
              <a:buNone/>
            </a:pPr>
            <a:r>
              <a:rPr lang="en-US" sz="2200" dirty="0"/>
              <a:t>WEBSITE: </a:t>
            </a:r>
            <a:r>
              <a:rPr lang="en-US" sz="2200" dirty="0">
                <a:hlinkClick r:id="rId3"/>
              </a:rPr>
              <a:t>https://ualr.edu/law/clinical-programs/mediation/arkansas-special-education-mediation-project/</a:t>
            </a:r>
            <a:endParaRPr lang="en-US" sz="2200" dirty="0"/>
          </a:p>
          <a:p>
            <a:endParaRPr lang="en-US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8C9990-4CAC-2983-CC01-4AB6006B7F7E}"/>
              </a:ext>
            </a:extLst>
          </p:cNvPr>
          <p:cNvSpPr txBox="1"/>
          <p:nvPr/>
        </p:nvSpPr>
        <p:spPr>
          <a:xfrm>
            <a:off x="1141413" y="1227771"/>
            <a:ext cx="88677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b="1" cap="small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What if you don’t agree with the school’s decision in determining if the child qualifies for Special Education services?</a:t>
            </a:r>
          </a:p>
          <a:p>
            <a:pPr marL="0" indent="0">
              <a:buNone/>
            </a:pPr>
            <a:r>
              <a:rPr lang="en-US" sz="1800" dirty="0"/>
              <a:t>Submit a written request for the child to be tested by an outside 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this is at the district’s expense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349561"/>
      </p:ext>
    </p:extLst>
  </p:cSld>
  <p:clrMapOvr>
    <a:masterClrMapping/>
  </p:clrMapOvr>
  <p:transition spd="slow">
    <p:wheel spokes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41F57-44A1-8034-21C0-DB27D65F7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535" y="-186402"/>
            <a:ext cx="5532420" cy="1462752"/>
          </a:xfrm>
        </p:spPr>
        <p:txBody>
          <a:bodyPr/>
          <a:lstStyle/>
          <a:p>
            <a:r>
              <a:rPr lang="en-US" dirty="0"/>
              <a:t>The Center for Exceptional Families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DDBBFD-A04C-9771-D3A4-34428042B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6168" y="1641453"/>
            <a:ext cx="3166492" cy="2520334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Helpful resource that can provide consultation, trainings, and a parent mentor for IEP meetings and other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https://thecenterforexceptionalfamilies.org/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 with the Parent Mentor in your county according to the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5F56A18-B9F5-E74A-EF5C-754A346965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955" y="1460355"/>
            <a:ext cx="4429604" cy="422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74649A8-6766-DBA5-8FED-CC7D8EF360DE}"/>
              </a:ext>
            </a:extLst>
          </p:cNvPr>
          <p:cNvCxnSpPr>
            <a:cxnSpLocks/>
          </p:cNvCxnSpPr>
          <p:nvPr/>
        </p:nvCxnSpPr>
        <p:spPr>
          <a:xfrm>
            <a:off x="9848850" y="2959411"/>
            <a:ext cx="531918" cy="8004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0A010D-0593-2EE4-F560-D6E860E133EB}"/>
              </a:ext>
            </a:extLst>
          </p:cNvPr>
          <p:cNvSpPr txBox="1"/>
          <p:nvPr/>
        </p:nvSpPr>
        <p:spPr>
          <a:xfrm>
            <a:off x="6708679" y="479263"/>
            <a:ext cx="253615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/>
              <a:t>Loreena</a:t>
            </a:r>
            <a:r>
              <a:rPr lang="en-US" sz="1200" b="1" dirty="0"/>
              <a:t> </a:t>
            </a:r>
            <a:r>
              <a:rPr lang="en-US" sz="1200" b="1" dirty="0" err="1"/>
              <a:t>Hegenbart</a:t>
            </a:r>
            <a:endParaRPr lang="en-US" sz="1200" b="1" dirty="0"/>
          </a:p>
          <a:p>
            <a:pPr algn="ctr"/>
            <a:r>
              <a:rPr lang="en-US" sz="1200" dirty="0"/>
              <a:t>(870) 897-4175</a:t>
            </a:r>
          </a:p>
          <a:p>
            <a:pPr algn="ctr"/>
            <a:r>
              <a:rPr lang="en-US" sz="1200" dirty="0"/>
              <a:t>loreena.hegenbart@tcfef.org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7E3C00-84B8-34BC-4BFD-98384A67C6E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7976757" y="1125594"/>
            <a:ext cx="0" cy="7240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70CE379-05C8-47F7-7E51-B3BA4A5FE4B8}"/>
              </a:ext>
            </a:extLst>
          </p:cNvPr>
          <p:cNvSpPr txBox="1"/>
          <p:nvPr/>
        </p:nvSpPr>
        <p:spPr>
          <a:xfrm>
            <a:off x="3576953" y="2754172"/>
            <a:ext cx="1946277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Keith Watson</a:t>
            </a:r>
          </a:p>
          <a:p>
            <a:pPr algn="ctr"/>
            <a:r>
              <a:rPr lang="en-US" sz="1200" dirty="0"/>
              <a:t>(870) 897-4174</a:t>
            </a:r>
          </a:p>
          <a:p>
            <a:pPr algn="ctr"/>
            <a:r>
              <a:rPr lang="en-US" sz="1200" dirty="0"/>
              <a:t>keith.watson@tcfef.org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6756D-E436-ACA4-5060-0C86D234A5D0}"/>
              </a:ext>
            </a:extLst>
          </p:cNvPr>
          <p:cNvSpPr txBox="1"/>
          <p:nvPr/>
        </p:nvSpPr>
        <p:spPr>
          <a:xfrm>
            <a:off x="5902133" y="6032564"/>
            <a:ext cx="2074624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Karen </a:t>
            </a:r>
            <a:r>
              <a:rPr lang="en-US" sz="1200" b="1" dirty="0" err="1"/>
              <a:t>Lutrick</a:t>
            </a:r>
            <a:endParaRPr lang="en-US" sz="1200" b="1" dirty="0"/>
          </a:p>
          <a:p>
            <a:pPr algn="ctr"/>
            <a:r>
              <a:rPr lang="en-US" sz="1200" dirty="0"/>
              <a:t>(501) 398-1667</a:t>
            </a:r>
          </a:p>
          <a:p>
            <a:pPr algn="ctr"/>
            <a:r>
              <a:rPr lang="en-US" sz="1200" dirty="0"/>
              <a:t>karen.lutrick@tcfef.org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9FFF19-8596-EFA4-50B5-3D47553F2DBC}"/>
              </a:ext>
            </a:extLst>
          </p:cNvPr>
          <p:cNvSpPr txBox="1"/>
          <p:nvPr/>
        </p:nvSpPr>
        <p:spPr>
          <a:xfrm>
            <a:off x="448039" y="4940242"/>
            <a:ext cx="2536156" cy="1200329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Candie Corona</a:t>
            </a:r>
          </a:p>
          <a:p>
            <a:pPr algn="ctr"/>
            <a:r>
              <a:rPr lang="en-US" sz="1200" b="1" dirty="0"/>
              <a:t>Parent Mentor &amp; Hispanic Community Outreach </a:t>
            </a:r>
          </a:p>
          <a:p>
            <a:pPr algn="ctr"/>
            <a:r>
              <a:rPr lang="en-US" sz="1200" b="1" dirty="0"/>
              <a:t>Serves all Counties</a:t>
            </a:r>
          </a:p>
          <a:p>
            <a:pPr algn="ctr"/>
            <a:r>
              <a:rPr lang="en-US" sz="1200" dirty="0"/>
              <a:t>(501) 398-1646</a:t>
            </a:r>
          </a:p>
          <a:p>
            <a:pPr algn="ctr"/>
            <a:r>
              <a:rPr lang="en-US" sz="1200" dirty="0"/>
              <a:t>candie.corona@tcfef.org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6D2C99-6B22-1E05-F908-1FA80A44DFE7}"/>
              </a:ext>
            </a:extLst>
          </p:cNvPr>
          <p:cNvSpPr txBox="1"/>
          <p:nvPr/>
        </p:nvSpPr>
        <p:spPr>
          <a:xfrm>
            <a:off x="448039" y="3856731"/>
            <a:ext cx="2536156" cy="64633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Shelby Knight</a:t>
            </a:r>
          </a:p>
          <a:p>
            <a:pPr algn="ctr"/>
            <a:r>
              <a:rPr lang="en-US" sz="1200" b="1" dirty="0"/>
              <a:t>Executive Director</a:t>
            </a:r>
          </a:p>
          <a:p>
            <a:pPr algn="ctr"/>
            <a:r>
              <a:rPr lang="en-US" sz="1200" dirty="0"/>
              <a:t>shelby.knight@tcfef.org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04E3B3-B83B-D902-1119-26DB408FE00A}"/>
              </a:ext>
            </a:extLst>
          </p:cNvPr>
          <p:cNvSpPr txBox="1"/>
          <p:nvPr/>
        </p:nvSpPr>
        <p:spPr>
          <a:xfrm>
            <a:off x="9934575" y="3705532"/>
            <a:ext cx="2085072" cy="646331"/>
          </a:xfrm>
          <a:prstGeom prst="rect">
            <a:avLst/>
          </a:prstGeom>
          <a:ln/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Teresa Hendrix</a:t>
            </a:r>
          </a:p>
          <a:p>
            <a:pPr algn="ctr"/>
            <a:r>
              <a:rPr lang="en-US" sz="1200" dirty="0"/>
              <a:t>(870) 897-4254</a:t>
            </a:r>
          </a:p>
          <a:p>
            <a:pPr algn="ctr"/>
            <a:r>
              <a:rPr lang="en-US" sz="1200" dirty="0"/>
              <a:t>teresa.hendrix@tcfef.org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C7E2B66-CC25-E4EF-6143-0FC955082A01}"/>
              </a:ext>
            </a:extLst>
          </p:cNvPr>
          <p:cNvCxnSpPr>
            <a:cxnSpLocks/>
          </p:cNvCxnSpPr>
          <p:nvPr/>
        </p:nvCxnSpPr>
        <p:spPr>
          <a:xfrm>
            <a:off x="7195707" y="5467350"/>
            <a:ext cx="0" cy="56521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DB82EF-C5E6-3BF7-EF76-02B25597083D}"/>
              </a:ext>
            </a:extLst>
          </p:cNvPr>
          <p:cNvCxnSpPr>
            <a:cxnSpLocks/>
          </p:cNvCxnSpPr>
          <p:nvPr/>
        </p:nvCxnSpPr>
        <p:spPr>
          <a:xfrm flipH="1">
            <a:off x="8915400" y="4219832"/>
            <a:ext cx="1019175" cy="5849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CEAC5E-D93C-DA12-B290-785AD7349C24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5523230" y="3066297"/>
            <a:ext cx="606833" cy="1104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058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80833-6B30-404E-B0FA-39D7DC4B1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942235"/>
            <a:ext cx="8676222" cy="3200400"/>
          </a:xfrm>
        </p:spPr>
        <p:txBody>
          <a:bodyPr>
            <a:noAutofit/>
          </a:bodyPr>
          <a:lstStyle/>
          <a:p>
            <a:pPr algn="l"/>
            <a:r>
              <a:rPr lang="en-US" sz="11700" b="1"/>
              <a:t>Thank </a:t>
            </a:r>
            <a:br>
              <a:rPr lang="en-US" sz="11700" b="1"/>
            </a:br>
            <a:r>
              <a:rPr lang="en-US" sz="11700">
                <a:solidFill>
                  <a:schemeClr val="tx1"/>
                </a:solidFill>
              </a:rPr>
              <a:t>You</a:t>
            </a:r>
            <a:endParaRPr lang="en-US" sz="117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4F96F-B0BE-4E84-A401-8F843805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Statistics for children and youth in foster care</a:t>
            </a:r>
          </a:p>
        </p:txBody>
      </p:sp>
      <p:graphicFrame>
        <p:nvGraphicFramePr>
          <p:cNvPr id="5" name="Content Placeholder 2" descr="Icon SmartArt graphic">
            <a:extLst>
              <a:ext uri="{FF2B5EF4-FFF2-40B4-BE49-F238E27FC236}">
                <a16:creationId xmlns:a16="http://schemas.microsoft.com/office/drawing/2014/main" id="{2B828A48-3EC3-4EF9-8697-5D2A44F3F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2392319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06815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01263"/>
            <a:ext cx="4716462" cy="1905000"/>
          </a:xfrm>
        </p:spPr>
        <p:txBody>
          <a:bodyPr>
            <a:normAutofit/>
          </a:bodyPr>
          <a:lstStyle/>
          <a:p>
            <a:r>
              <a:rPr lang="en-US" dirty="0"/>
              <a:t>Ensuring </a:t>
            </a:r>
            <a:r>
              <a:rPr lang="en-US" b="1" dirty="0"/>
              <a:t>Educational Stability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choolgirl with red backpack">
            <a:extLst>
              <a:ext uri="{FF2B5EF4-FFF2-40B4-BE49-F238E27FC236}">
                <a16:creationId xmlns:a16="http://schemas.microsoft.com/office/drawing/2014/main" id="{EE1B592D-31D6-3841-8CC1-3C629FEDB5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732" r="15732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</p:spPr>
      </p:pic>
      <p:pic>
        <p:nvPicPr>
          <p:cNvPr id="10" name="Picture 9" descr="Students in classroom seated individually at single tables, with bags on floor, reading and writing on paper sheets">
            <a:extLst>
              <a:ext uri="{FF2B5EF4-FFF2-40B4-BE49-F238E27FC236}">
                <a16:creationId xmlns:a16="http://schemas.microsoft.com/office/drawing/2014/main" id="{7480DF21-DE52-7742-819E-D9D5B414826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93" r="16493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  <p:pic>
        <p:nvPicPr>
          <p:cNvPr id="14" name="Picture 13" descr="Child storing items in school locker">
            <a:extLst>
              <a:ext uri="{FF2B5EF4-FFF2-40B4-BE49-F238E27FC236}">
                <a16:creationId xmlns:a16="http://schemas.microsoft.com/office/drawing/2014/main" id="{6AC1EBEB-9D74-3E4C-9BDC-668D2D212A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7992" r="27992"/>
          <a:stretch/>
        </p:blipFill>
        <p:spPr>
          <a:xfrm>
            <a:off x="10185061" y="160868"/>
            <a:ext cx="1846073" cy="2778854"/>
          </a:xfrm>
          <a:prstGeom prst="rect">
            <a:avLst/>
          </a:prstGeom>
        </p:spPr>
      </p:pic>
      <p:pic>
        <p:nvPicPr>
          <p:cNvPr id="18" name="Picture 17" descr="students raising hands">
            <a:extLst>
              <a:ext uri="{FF2B5EF4-FFF2-40B4-BE49-F238E27FC236}">
                <a16:creationId xmlns:a16="http://schemas.microsoft.com/office/drawing/2014/main" id="{8D11AB9E-363B-C248-9288-085B4151B4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" r="5" b="5"/>
          <a:stretch/>
        </p:blipFill>
        <p:spPr>
          <a:xfrm>
            <a:off x="6256867" y="4071410"/>
            <a:ext cx="1898121" cy="2644511"/>
          </a:xfrm>
          <a:prstGeom prst="rect">
            <a:avLst/>
          </a:prstGeom>
        </p:spPr>
      </p:pic>
      <p:graphicFrame>
        <p:nvGraphicFramePr>
          <p:cNvPr id="24" name="Content Placeholder 8" descr="Icon SmartArt graphic">
            <a:extLst>
              <a:ext uri="{FF2B5EF4-FFF2-40B4-BE49-F238E27FC236}">
                <a16:creationId xmlns:a16="http://schemas.microsoft.com/office/drawing/2014/main" id="{1E8F1206-26E1-9E44-A1A9-B061CF0EEA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172133"/>
              </p:ext>
            </p:extLst>
          </p:nvPr>
        </p:nvGraphicFramePr>
        <p:xfrm>
          <a:off x="224208" y="2106263"/>
          <a:ext cx="5752730" cy="4629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0140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B6AF-6103-CF5E-30C2-4503876B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anchor="ctr">
            <a:normAutofit/>
          </a:bodyPr>
          <a:lstStyle/>
          <a:p>
            <a:r>
              <a:rPr lang="en-US" sz="3100" dirty="0"/>
              <a:t>Ensuring </a:t>
            </a:r>
            <a:r>
              <a:rPr lang="en-US" sz="3100" b="1" dirty="0"/>
              <a:t>educational stability</a:t>
            </a:r>
            <a:br>
              <a:rPr lang="en-US" sz="3100" b="1" dirty="0"/>
            </a:br>
            <a:r>
              <a:rPr lang="en-US" sz="3100" dirty="0">
                <a:solidFill>
                  <a:schemeClr val="tx1"/>
                </a:solidFill>
              </a:rPr>
              <a:t>with Academic Supports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475056-B0EB-44BE-8568-61ABEFB2E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C8E2EC-73A4-48C2-B4D7-D7726BD90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82ABBDC-7A44-4AE8-A04F-B5495481B9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B3ED28-11B8-DBDA-417F-93123AA22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8396295"/>
              </p:ext>
            </p:extLst>
          </p:nvPr>
        </p:nvGraphicFramePr>
        <p:xfrm>
          <a:off x="4362451" y="504825"/>
          <a:ext cx="7159698" cy="6153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1909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6B6AF-6103-CF5E-30C2-4503876B7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61386"/>
            <a:ext cx="9905998" cy="1468582"/>
          </a:xfrm>
        </p:spPr>
        <p:txBody>
          <a:bodyPr>
            <a:normAutofit/>
          </a:bodyPr>
          <a:lstStyle/>
          <a:p>
            <a:r>
              <a:rPr lang="en-US"/>
              <a:t>Ensuring </a:t>
            </a:r>
            <a:r>
              <a:rPr lang="en-US" b="1"/>
              <a:t>educational stability</a:t>
            </a:r>
            <a:br>
              <a:rPr lang="en-US" b="1"/>
            </a:br>
            <a:r>
              <a:rPr lang="en-US">
                <a:solidFill>
                  <a:schemeClr val="tx1"/>
                </a:solidFill>
              </a:rPr>
              <a:t>with Academic Supports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8B3ED28-11B8-DBDA-417F-93123AA222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1055338"/>
              </p:ext>
            </p:extLst>
          </p:nvPr>
        </p:nvGraphicFramePr>
        <p:xfrm>
          <a:off x="95250" y="2078182"/>
          <a:ext cx="11677649" cy="4324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7A1C1D3-5CEE-E410-021C-11A858B41438}"/>
              </a:ext>
            </a:extLst>
          </p:cNvPr>
          <p:cNvSpPr txBox="1"/>
          <p:nvPr/>
        </p:nvSpPr>
        <p:spPr>
          <a:xfrm>
            <a:off x="419101" y="5349705"/>
            <a:ext cx="37463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Practice Tip</a:t>
            </a:r>
            <a:r>
              <a:rPr lang="en-US" dirty="0"/>
              <a:t>: Involve district foster care liaison or curriculum coaches to research supports</a:t>
            </a:r>
          </a:p>
        </p:txBody>
      </p:sp>
    </p:spTree>
    <p:extLst>
      <p:ext uri="{BB962C8B-B14F-4D97-AF65-F5344CB8AC3E}">
        <p14:creationId xmlns:p14="http://schemas.microsoft.com/office/powerpoint/2010/main" val="2690893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D2E2-E809-1997-2CFF-E5D0124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r>
              <a:rPr lang="en-US" sz="2800" dirty="0"/>
              <a:t>Maintain the Same School, When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5F238-9FAF-77CD-D0BA-B44AF2F9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 anchor="t">
            <a:normAutofit/>
          </a:bodyPr>
          <a:lstStyle/>
          <a:p>
            <a:r>
              <a:rPr lang="en-US" sz="1700" dirty="0"/>
              <a:t>When a child is removed, work with the parent to complete the child’s education information on the </a:t>
            </a:r>
            <a:r>
              <a:rPr lang="en-US" sz="1700" b="1"/>
              <a:t>medi</a:t>
            </a:r>
            <a:r>
              <a:rPr lang="en-US" sz="1700" b="1" dirty="0"/>
              <a:t>-alert</a:t>
            </a:r>
          </a:p>
          <a:p>
            <a:r>
              <a:rPr lang="en-US" sz="1700" dirty="0"/>
              <a:t>Maintain a child in care in the </a:t>
            </a:r>
            <a:r>
              <a:rPr lang="en-US" sz="1700" b="1" dirty="0"/>
              <a:t>school of origin </a:t>
            </a:r>
            <a:r>
              <a:rPr lang="en-US" sz="1700" dirty="0"/>
              <a:t>whenever possible</a:t>
            </a:r>
          </a:p>
          <a:p>
            <a:r>
              <a:rPr lang="en-US" sz="1700" dirty="0"/>
              <a:t>When making placement decisions, consider continuity of educational services and school stability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D3DBD0-9EF2-5641-F9CB-91AE9929B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140" y="645106"/>
            <a:ext cx="6494067" cy="569854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61998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BD2E2-E809-1997-2CFF-E5D01246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216480"/>
            <a:ext cx="5122606" cy="1905000"/>
          </a:xfrm>
        </p:spPr>
        <p:txBody>
          <a:bodyPr>
            <a:normAutofit/>
          </a:bodyPr>
          <a:lstStyle/>
          <a:p>
            <a:r>
              <a:rPr lang="en-US" dirty="0"/>
              <a:t>PROVIDE Notice to Schools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5F238-9FAF-77CD-D0BA-B44AF2F97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4" y="1909061"/>
            <a:ext cx="5301100" cy="369570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Use the CFS-384-LEA form to notify the school when a child: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Is initially placed into foster care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Has a change in placement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Has a change in school, or</a:t>
            </a:r>
          </a:p>
          <a:p>
            <a:pPr lvl="1">
              <a:lnSpc>
                <a:spcPct val="90000"/>
              </a:lnSpc>
            </a:pPr>
            <a:r>
              <a:rPr lang="en-US" sz="2000" b="1" dirty="0"/>
              <a:t>Has experienced a traumatic event</a:t>
            </a:r>
          </a:p>
          <a:p>
            <a:pPr>
              <a:lnSpc>
                <a:spcPct val="90000"/>
              </a:lnSpc>
            </a:pPr>
            <a:r>
              <a:rPr lang="en-US" dirty="0"/>
              <a:t>Provide this notice to the school counselor, school administrator, and the district foster care liaison </a:t>
            </a:r>
            <a:r>
              <a:rPr lang="en-US" b="1" dirty="0"/>
              <a:t>by the next business day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3D837-8673-F53A-057A-A92895046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35" y="216480"/>
            <a:ext cx="5122605" cy="646385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793640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8692B-C251-D704-4B3F-0865C3FE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66" y="542925"/>
            <a:ext cx="657368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b="1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Practice Tip</a:t>
            </a:r>
            <a:r>
              <a:rPr lang="en-US" sz="32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65000"/>
                      </a:schemeClr>
                    </a:gs>
                  </a:gsLst>
                  <a:lin ang="5580000" scaled="0"/>
                  <a:tileRect/>
                </a:gradFill>
              </a:rPr>
              <a:t>: How to search for DISTRICT OR SCHOOL personnel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23AF19-2415-F2B0-5F80-5742CDF89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6573684" cy="3216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hlinkClick r:id="rId3"/>
              </a:rPr>
              <a:t>Check ADE Data Center School Personnel Directory </a:t>
            </a:r>
            <a:r>
              <a:rPr lang="en-US" sz="1800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hlinkClick r:id="rId4"/>
              </a:rPr>
              <a:t>https://adedata.arkansas.gov/SPD/</a:t>
            </a:r>
            <a:endParaRPr lang="en-US" sz="18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7D6B9262-00BF-ADE7-8C82-6B2EE6317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b="19870"/>
          <a:stretch/>
        </p:blipFill>
        <p:spPr>
          <a:xfrm>
            <a:off x="6813651" y="1104034"/>
            <a:ext cx="4822816" cy="4391602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FE71FF-6E6D-CE55-B7E4-B4A0CE943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41" y="3633787"/>
            <a:ext cx="5467350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7774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5AD0B8"/>
      </a:accent1>
      <a:accent2>
        <a:srgbClr val="47BB7E"/>
      </a:accent2>
      <a:accent3>
        <a:srgbClr val="96CD4B"/>
      </a:accent3>
      <a:accent4>
        <a:srgbClr val="61C7DD"/>
      </a:accent4>
      <a:accent5>
        <a:srgbClr val="2495CF"/>
      </a:accent5>
      <a:accent6>
        <a:srgbClr val="5A74D1"/>
      </a:accent6>
      <a:hlink>
        <a:srgbClr val="72CEBB"/>
      </a:hlink>
      <a:folHlink>
        <a:srgbClr val="98E6D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F017D31-E675-491F-B600-F06278E25DA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89A57F-CF3F-47C6-90BB-70331E72B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11B8520-39D0-4E39-88E2-3CE8E9A6E44A}">
  <ds:schemaRefs>
    <ds:schemaRef ds:uri="71af3243-3dd4-4a8d-8c0d-dd76da1f02a5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16c05727-aa75-4e4a-9b5f-8a80a116589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 design</Template>
  <TotalTime>2636</TotalTime>
  <Words>2886</Words>
  <Application>Microsoft Office PowerPoint</Application>
  <PresentationFormat>Widescreen</PresentationFormat>
  <Paragraphs>296</Paragraphs>
  <Slides>29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Century Gothic</vt:lpstr>
      <vt:lpstr>Comic Sans MS</vt:lpstr>
      <vt:lpstr>Mesh</vt:lpstr>
      <vt:lpstr>Meeting THE Educational needs of clients in care </vt:lpstr>
      <vt:lpstr>Agenda</vt:lpstr>
      <vt:lpstr>Statistics for children and youth in foster care</vt:lpstr>
      <vt:lpstr>Ensuring Educational Stability</vt:lpstr>
      <vt:lpstr>Ensuring educational stability with Academic Supports</vt:lpstr>
      <vt:lpstr>Ensuring educational stability with Academic Supports</vt:lpstr>
      <vt:lpstr>Maintain the Same School, When Possible</vt:lpstr>
      <vt:lpstr>PROVIDE Notice to Schools</vt:lpstr>
      <vt:lpstr>Practice Tip: How to search for DISTRICT OR SCHOOL personnel</vt:lpstr>
      <vt:lpstr>Foster care liaison</vt:lpstr>
      <vt:lpstr>Practice Tip: How to search for DISTRICT foster care liaison and GET contact info</vt:lpstr>
      <vt:lpstr>PARENTS’ Access to School Records &amp; Activities</vt:lpstr>
      <vt:lpstr>YOUR ROLE AS THE CHILD’S FAMILY SERVICE WORKER</vt:lpstr>
      <vt:lpstr>PUBLIC SCHOOL WAIVER REQUESTS</vt:lpstr>
      <vt:lpstr>Ensuring Educational NEEDS ARE MET FOR A CHILD WITH A DISABILITY</vt:lpstr>
      <vt:lpstr>PowerPoint Presentation</vt:lpstr>
      <vt:lpstr>Section 504</vt:lpstr>
      <vt:lpstr>Process to get a child placed under 504</vt:lpstr>
      <vt:lpstr>PowerPoint Presentation</vt:lpstr>
      <vt:lpstr>SPECIAL EDUCATION </vt:lpstr>
      <vt:lpstr>Special education</vt:lpstr>
      <vt:lpstr> Process to get a child placed under Special Education </vt:lpstr>
      <vt:lpstr>Sample EMAIL request for Testing/Placement under Special Education</vt:lpstr>
      <vt:lpstr>PowerPoint Presentation</vt:lpstr>
      <vt:lpstr>My Client is in Special Education or 504 and is getting in trouble at school for unacceptable behavior            What interventions should I expect THE school to put into place?                                                                    </vt:lpstr>
      <vt:lpstr>My Client has an iep, and the school wants to give her a 12-day suspension   What Should I do?                                                                   </vt:lpstr>
      <vt:lpstr>Finding Solutions</vt:lpstr>
      <vt:lpstr>The Center for Exceptional Families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Advocacy</dc:title>
  <dc:creator>Nicole Carey</dc:creator>
  <cp:lastModifiedBy>Nicole Carey</cp:lastModifiedBy>
  <cp:revision>4</cp:revision>
  <dcterms:created xsi:type="dcterms:W3CDTF">2024-03-18T19:06:51Z</dcterms:created>
  <dcterms:modified xsi:type="dcterms:W3CDTF">2024-06-25T20:42:51Z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