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5" r:id="rId3"/>
    <p:sldId id="268" r:id="rId4"/>
    <p:sldId id="266" r:id="rId5"/>
    <p:sldId id="258" r:id="rId6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9" autoAdjust="0"/>
  </p:normalViewPr>
  <p:slideViewPr>
    <p:cSldViewPr showGuides="1">
      <p:cViewPr varScale="1">
        <p:scale>
          <a:sx n="69" d="100"/>
          <a:sy n="69" d="100"/>
        </p:scale>
        <p:origin x="564" y="5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39FF845-BB4A-479D-8C06-522C1DBAB2F9}" type="datetimeFigureOut">
              <a:rPr lang="en-US"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FD142E-5B44-489E-8F73-9E67242E680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9/25/2017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Equ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800" b="0" baseline="0">
                <a:solidFill>
                  <a:schemeClr val="accent2"/>
                </a:solidFill>
              </a:defRPr>
            </a:lvl1pPr>
            <a:lvl2pPr marL="0" indent="0" algn="r">
              <a:buNone/>
              <a:defRPr sz="5400" b="0" baseline="0">
                <a:solidFill>
                  <a:schemeClr val="bg1"/>
                </a:solidFill>
              </a:defRPr>
            </a:lvl2pPr>
            <a:lvl3pPr marL="0" indent="0" algn="r">
              <a:buNone/>
              <a:defRPr sz="5400" b="0" baseline="0">
                <a:solidFill>
                  <a:schemeClr val="bg1"/>
                </a:solidFill>
              </a:defRPr>
            </a:lvl3pPr>
            <a:lvl4pPr marL="0" indent="0" algn="r">
              <a:buNone/>
              <a:defRPr sz="5400" b="0" baseline="0">
                <a:solidFill>
                  <a:schemeClr val="bg1"/>
                </a:solidFill>
              </a:defRPr>
            </a:lvl4pPr>
            <a:lvl5pPr marL="0" indent="0" algn="r">
              <a:buNone/>
              <a:defRPr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/>
              <a:t>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32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igh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128016" indent="-128016">
              <a:lnSpc>
                <a:spcPct val="110000"/>
              </a:lnSpc>
              <a:spcBef>
                <a:spcPts val="1800"/>
              </a:spcBef>
              <a:buNone/>
              <a:defRPr sz="2800" i="1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128016" indent="-128016">
              <a:lnSpc>
                <a:spcPct val="110000"/>
              </a:lnSpc>
              <a:spcBef>
                <a:spcPts val="1800"/>
              </a:spcBef>
              <a:buNone/>
              <a:defRPr sz="2800" i="1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/>
              <a:pPr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Transitional Youth Services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Pathways to Self-Sufficiency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TYS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9326"/>
            <a:ext cx="7008813" cy="4499348"/>
          </a:xfrm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2" y="762000"/>
            <a:ext cx="3124200" cy="2438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Pub 49 – Be Your Own Advocate – The Short List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9" b="15509"/>
          <a:stretch>
            <a:fillRect/>
          </a:stretch>
        </p:blipFill>
        <p:spPr>
          <a:xfrm>
            <a:off x="379412" y="3276600"/>
            <a:ext cx="3042249" cy="2098103"/>
          </a:xfrm>
        </p:spPr>
      </p:pic>
      <p:sp>
        <p:nvSpPr>
          <p:cNvPr id="6" name="TextBox 5"/>
          <p:cNvSpPr txBox="1"/>
          <p:nvPr/>
        </p:nvSpPr>
        <p:spPr>
          <a:xfrm>
            <a:off x="74612" y="762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Youth age 14+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40495" y="762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CFS-001 – Referral for Transitional Services and Support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5612" y="3701534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CFS-002 – Life Plan &amp; Agreement for Youth in Transition</a:t>
            </a:r>
            <a:endParaRPr lang="en-US" sz="2800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532812" y="3701534"/>
            <a:ext cx="31242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Pub 51 – Extended Foster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TYS at a Glance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227012" y="762000"/>
            <a:ext cx="7543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Teaches Basic Life Skills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Encourages youth to remain in school until graduation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Helps youth focus on transition planning in: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	</a:t>
            </a:r>
            <a:r>
              <a:rPr lang="en-US" sz="2800" dirty="0" smtClean="0"/>
              <a:t>Education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	</a:t>
            </a:r>
            <a:r>
              <a:rPr lang="en-US" sz="2800" dirty="0" smtClean="0"/>
              <a:t>Employment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	</a:t>
            </a:r>
            <a:r>
              <a:rPr lang="en-US" sz="2800" dirty="0" smtClean="0"/>
              <a:t>Health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	</a:t>
            </a:r>
            <a:r>
              <a:rPr lang="en-US" sz="2800" dirty="0" smtClean="0"/>
              <a:t>Housing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	Lifelong Connections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Provides support for youth to remain in care after 18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Provides for After Care Services for youth who have left care</a:t>
            </a:r>
          </a:p>
        </p:txBody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381000"/>
            <a:ext cx="9144002" cy="685800"/>
          </a:xfrm>
        </p:spPr>
        <p:txBody>
          <a:bodyPr>
            <a:normAutofit/>
          </a:bodyPr>
          <a:lstStyle/>
          <a:p>
            <a:r>
              <a:rPr lang="en-US" sz="2800" dirty="0"/>
              <a:t>Prep for Transitional Planning Meeting</a:t>
            </a:r>
            <a:endParaRPr lang="en-US" sz="28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69913" y="1066800"/>
            <a:ext cx="11049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needs to be on the Transitional Life Plan Team Meeting)?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activities need to happen to </a:t>
            </a:r>
            <a:r>
              <a:rPr 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meeting?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kinds of activities are helpful in preparing the youth for the staffing?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ensure that the young person will actually PARTICIPATE in the meeting?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Tamela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to invite? Can she send actual invitations?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help prepare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Tamela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meeting?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meeting planned for after school?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worker, Coordinator need to do to prepare for the meeting?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anyone think to provide food?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ideas for meeting places other than a DHS office?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meeting rely too heavily on only one or two staff or support people (which means that the plan will likely rely too much on limited support.)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an array of resource providers been included in the planning process?</a:t>
            </a:r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uation Album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C8F2D3-14B3-419F-90A1-087E04E0E8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 photo album, black (widescreen)</Template>
  <TotalTime>0</TotalTime>
  <Words>237</Words>
  <Application>Microsoft Office PowerPoint</Application>
  <PresentationFormat>Custom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</vt:lpstr>
      <vt:lpstr>Courier New</vt:lpstr>
      <vt:lpstr>Symbol</vt:lpstr>
      <vt:lpstr>Times New Roman</vt:lpstr>
      <vt:lpstr>Wingdings</vt:lpstr>
      <vt:lpstr>Graduation Album 16x9</vt:lpstr>
      <vt:lpstr>Transitional Youth Services</vt:lpstr>
      <vt:lpstr>PowerPoint Presentation</vt:lpstr>
      <vt:lpstr>TYS at a Glance</vt:lpstr>
      <vt:lpstr>Prep for Transitional Planning Meeting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2017-09-22T19:25:20Z</dcterms:created>
  <dcterms:modified xsi:type="dcterms:W3CDTF">2017-09-25T14:05:55Z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TC028133329991</vt:lpwstr>
  </property>
</Properties>
</file>